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6867" r:id="rId3"/>
  </p:sldMasterIdLst>
  <p:notesMasterIdLst>
    <p:notesMasterId r:id="rId19"/>
  </p:notesMasterIdLst>
  <p:handoutMasterIdLst>
    <p:handoutMasterId r:id="rId20"/>
  </p:handoutMasterIdLst>
  <p:sldIdLst>
    <p:sldId id="2147479888" r:id="rId4"/>
    <p:sldId id="2147479866" r:id="rId5"/>
    <p:sldId id="2144445604" r:id="rId6"/>
    <p:sldId id="2147479869" r:id="rId7"/>
    <p:sldId id="2147479870" r:id="rId8"/>
    <p:sldId id="2147479872" r:id="rId9"/>
    <p:sldId id="2147479875" r:id="rId10"/>
    <p:sldId id="2147479876" r:id="rId11"/>
    <p:sldId id="2147479877" r:id="rId12"/>
    <p:sldId id="2147479868" r:id="rId13"/>
    <p:sldId id="2147479882" r:id="rId14"/>
    <p:sldId id="2147479879" r:id="rId15"/>
    <p:sldId id="2147479880" r:id="rId16"/>
    <p:sldId id="851" r:id="rId17"/>
    <p:sldId id="2147479331" r:id="rId18"/>
  </p:sldIdLst>
  <p:sldSz cx="9144000" cy="5143500" type="screen16x9"/>
  <p:notesSz cx="6889750" cy="10021888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1pPr>
    <a:lvl2pPr marL="333308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2pPr>
    <a:lvl3pPr marL="666615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3pPr>
    <a:lvl4pPr marL="999921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4pPr>
    <a:lvl5pPr marL="1333229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5pPr>
    <a:lvl6pPr marL="1666534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6pPr>
    <a:lvl7pPr marL="1999842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7pPr>
    <a:lvl8pPr marL="2333150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8pPr>
    <a:lvl9pPr marL="2666456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5" pos="415" userDrawn="1">
          <p15:clr>
            <a:srgbClr val="A4A3A4"/>
          </p15:clr>
        </p15:guide>
        <p15:guide id="6" pos="380" userDrawn="1">
          <p15:clr>
            <a:srgbClr val="A4A3A4"/>
          </p15:clr>
        </p15:guide>
        <p15:guide id="7" orient="horz" pos="1490" userDrawn="1">
          <p15:clr>
            <a:srgbClr val="A4A3A4"/>
          </p15:clr>
        </p15:guide>
        <p15:guide id="8" orient="horz" pos="529" userDrawn="1">
          <p15:clr>
            <a:srgbClr val="A4A3A4"/>
          </p15:clr>
        </p15:guide>
        <p15:guide id="9" pos="887" userDrawn="1">
          <p15:clr>
            <a:srgbClr val="A4A3A4"/>
          </p15:clr>
        </p15:guide>
        <p15:guide id="10" pos="4044" userDrawn="1">
          <p15:clr>
            <a:srgbClr val="A4A3A4"/>
          </p15:clr>
        </p15:guide>
        <p15:guide id="11" pos="1106" userDrawn="1">
          <p15:clr>
            <a:srgbClr val="A4A3A4"/>
          </p15:clr>
        </p15:guide>
        <p15:guide id="12" orient="horz" pos="3229" userDrawn="1">
          <p15:clr>
            <a:srgbClr val="A4A3A4"/>
          </p15:clr>
        </p15:guide>
        <p15:guide id="13" orient="horz" pos="2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439" userDrawn="1">
          <p15:clr>
            <a:srgbClr val="A4A3A4"/>
          </p15:clr>
        </p15:guide>
        <p15:guide id="2" pos="2424" userDrawn="1">
          <p15:clr>
            <a:srgbClr val="A4A3A4"/>
          </p15:clr>
        </p15:guide>
        <p15:guide id="3" orient="horz" pos="2602" userDrawn="1">
          <p15:clr>
            <a:srgbClr val="A4A3A4"/>
          </p15:clr>
        </p15:guide>
        <p15:guide id="4" pos="2359" userDrawn="1">
          <p15:clr>
            <a:srgbClr val="A4A3A4"/>
          </p15:clr>
        </p15:guide>
        <p15:guide id="5" orient="horz" pos="2777" userDrawn="1">
          <p15:clr>
            <a:srgbClr val="A4A3A4"/>
          </p15:clr>
        </p15:guide>
        <p15:guide id="6" pos="2296" userDrawn="1">
          <p15:clr>
            <a:srgbClr val="A4A3A4"/>
          </p15:clr>
        </p15:guide>
        <p15:guide id="7" orient="horz" pos="2963" userDrawn="1">
          <p15:clr>
            <a:srgbClr val="A4A3A4"/>
          </p15:clr>
        </p15:guide>
        <p15:guide id="8" pos="2233" userDrawn="1">
          <p15:clr>
            <a:srgbClr val="A4A3A4"/>
          </p15:clr>
        </p15:guide>
        <p15:guide id="9" orient="horz" pos="3160" userDrawn="1">
          <p15:clr>
            <a:srgbClr val="A4A3A4"/>
          </p15:clr>
        </p15:guide>
        <p15:guide id="10" pos="2172" userDrawn="1">
          <p15:clr>
            <a:srgbClr val="A4A3A4"/>
          </p15:clr>
        </p15:guide>
        <p15:guide id="11" orient="horz" pos="3161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1F4F70B-5F9E-DB24-E21C-DD1D46B7B6E6}" name="Tomas Pellicori" initials="TP" userId="S::TLPellicori@teco.com.ar::a297f524-0002-4027-b492-85bf65afee20" providerId="AD"/>
  <p188:author id="{22017614-53C7-605F-6E0D-2C0103C50E00}" name="Luciano Zurlo" initials="" userId="S::LZurlo@teco.com.ar::646e0a9a-2460-419d-96f5-7ebd73bfc027" providerId="AD"/>
  <p188:author id="{FAF3146A-4CA3-1918-6879-2C051080003F}" name="Livio Gentile" initials="LG" userId="S::LAGentile@teco.com.ar::847257df-8cfb-4df1-985e-bb8efa39b4b1" providerId="AD"/>
  <p188:author id="{9DAAB1AE-53A1-96EF-E45C-28D9D07254DA}" name="Santiago Gramegna Vedani" initials="SGV" userId="S::SMGramegnaVedani@teco.com.ar::677bfa16-0215-48e4-b6ec-c2762dd0f31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o Perfetti" initials="PP" lastIdx="2" clrIdx="0"/>
  <p:cmAuthor id="1" name="Nahuel Monsalvo" initials="NM" lastIdx="1" clrIdx="1">
    <p:extLst>
      <p:ext uri="{19B8F6BF-5375-455C-9EA6-DF929625EA0E}">
        <p15:presenceInfo xmlns:p15="http://schemas.microsoft.com/office/powerpoint/2012/main" userId="S::NMonsalvo@teco.com.ar::084a34c7-a3fe-4908-b9f4-4241612e7235" providerId="AD"/>
      </p:ext>
    </p:extLst>
  </p:cmAuthor>
  <p:cmAuthor id="2" name="Lucas Berges" initials="LB" lastIdx="1" clrIdx="2">
    <p:extLst>
      <p:ext uri="{19B8F6BF-5375-455C-9EA6-DF929625EA0E}">
        <p15:presenceInfo xmlns:p15="http://schemas.microsoft.com/office/powerpoint/2012/main" userId="S::LMBerges@teco.com.ar::684bc9f5-97f3-4358-9d40-860dd4aea1bf" providerId="AD"/>
      </p:ext>
    </p:extLst>
  </p:cmAuthor>
  <p:cmAuthor id="3" name="Tomas Pellicori" initials="TP" lastIdx="9" clrIdx="3">
    <p:extLst>
      <p:ext uri="{19B8F6BF-5375-455C-9EA6-DF929625EA0E}">
        <p15:presenceInfo xmlns:p15="http://schemas.microsoft.com/office/powerpoint/2012/main" userId="S::TLPellicori@teco.com.ar::a297f524-0002-4027-b492-85bf65afee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82BA"/>
    <a:srgbClr val="75A64A"/>
    <a:srgbClr val="75A6FF"/>
    <a:srgbClr val="FFFFFF"/>
    <a:srgbClr val="F0F0F0"/>
    <a:srgbClr val="DEDFE1"/>
    <a:srgbClr val="7030A0"/>
    <a:srgbClr val="00D59D"/>
    <a:srgbClr val="00EAAD"/>
    <a:srgbClr val="03A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41" autoAdjust="0"/>
    <p:restoredTop sz="97840" autoAdjust="0"/>
  </p:normalViewPr>
  <p:slideViewPr>
    <p:cSldViewPr snapToGrid="0">
      <p:cViewPr varScale="1">
        <p:scale>
          <a:sx n="230" d="100"/>
          <a:sy n="230" d="100"/>
        </p:scale>
        <p:origin x="1720" y="184"/>
      </p:cViewPr>
      <p:guideLst>
        <p:guide pos="415"/>
        <p:guide pos="380"/>
        <p:guide orient="horz" pos="1490"/>
        <p:guide orient="horz" pos="529"/>
        <p:guide pos="887"/>
        <p:guide pos="4044"/>
        <p:guide pos="1106"/>
        <p:guide orient="horz" pos="3229"/>
        <p:guide orient="horz" pos="23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-5676"/>
    </p:cViewPr>
  </p:sorterViewPr>
  <p:notesViewPr>
    <p:cSldViewPr snapToGrid="0">
      <p:cViewPr varScale="1">
        <p:scale>
          <a:sx n="153" d="100"/>
          <a:sy n="153" d="100"/>
        </p:scale>
        <p:origin x="5720" y="192"/>
      </p:cViewPr>
      <p:guideLst>
        <p:guide orient="horz" pos="2439"/>
        <p:guide pos="2424"/>
        <p:guide orient="horz" pos="2602"/>
        <p:guide pos="2359"/>
        <p:guide orient="horz" pos="2777"/>
        <p:guide pos="2296"/>
        <p:guide orient="horz" pos="2963"/>
        <p:guide pos="2233"/>
        <p:guide orient="horz" pos="3160"/>
        <p:guide pos="2172"/>
        <p:guide orient="horz" pos="316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microsoft.com/office/2018/10/relationships/authors" Target="authors.xml"/><Relationship Id="rId3" Type="http://schemas.openxmlformats.org/officeDocument/2006/relationships/slideMaster" Target="slideMasters/slideMaster1.xml"/><Relationship Id="rId21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9" y="42"/>
            <a:ext cx="3000810" cy="46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1497" tIns="45750" rIns="91497" bIns="45750" numCol="1" anchor="ctr" anchorCtr="0" compatLnSpc="1">
            <a:prstTxWarp prst="textNoShape">
              <a:avLst/>
            </a:prstTxWarp>
          </a:bodyPr>
          <a:lstStyle>
            <a:lvl1pPr algn="l" defTabSz="912183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39811" y="42"/>
            <a:ext cx="2917079" cy="46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1497" tIns="45750" rIns="91497" bIns="45750" numCol="1" anchor="ctr" anchorCtr="0" compatLnSpc="1">
            <a:prstTxWarp prst="textNoShape">
              <a:avLst/>
            </a:prstTxWarp>
          </a:bodyPr>
          <a:lstStyle>
            <a:lvl1pPr algn="r" defTabSz="912183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9" y="9554640"/>
            <a:ext cx="3000810" cy="46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1497" tIns="45750" rIns="91497" bIns="45750" numCol="1" anchor="b" anchorCtr="0" compatLnSpc="1">
            <a:prstTxWarp prst="textNoShape">
              <a:avLst/>
            </a:prstTxWarp>
          </a:bodyPr>
          <a:lstStyle>
            <a:lvl1pPr algn="l" defTabSz="912183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39811" y="9554640"/>
            <a:ext cx="2917079" cy="463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1497" tIns="45750" rIns="91497" bIns="45750" numCol="1" anchor="b" anchorCtr="0" compatLnSpc="1">
            <a:prstTxWarp prst="textNoShape">
              <a:avLst/>
            </a:prstTxWarp>
          </a:bodyPr>
          <a:lstStyle>
            <a:lvl1pPr algn="r" defTabSz="912183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fld id="{4E51EE3C-FCBC-4E91-BE74-B84018B5BE9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77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37"/>
            <a:ext cx="2982867" cy="49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4" tIns="45739" rIns="91464" bIns="45739" numCol="1" anchor="t" anchorCtr="0" compatLnSpc="1">
            <a:prstTxWarp prst="textNoShape">
              <a:avLst/>
            </a:prstTxWarp>
          </a:bodyPr>
          <a:lstStyle>
            <a:lvl1pPr algn="l" defTabSz="917033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06885" y="37"/>
            <a:ext cx="2982867" cy="49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4" tIns="45739" rIns="91464" bIns="45739" numCol="1" anchor="t" anchorCtr="0" compatLnSpc="1">
            <a:prstTxWarp prst="textNoShape">
              <a:avLst/>
            </a:prstTxWarp>
          </a:bodyPr>
          <a:lstStyle>
            <a:lvl1pPr algn="r" defTabSz="917033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7000" y="749300"/>
            <a:ext cx="6683375" cy="37607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8045" y="4752453"/>
            <a:ext cx="5053679" cy="4518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4" tIns="45739" rIns="91464" bIns="457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524808"/>
            <a:ext cx="2982867" cy="49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4" tIns="45739" rIns="91464" bIns="45739" numCol="1" anchor="b" anchorCtr="0" compatLnSpc="1">
            <a:prstTxWarp prst="textNoShape">
              <a:avLst/>
            </a:prstTxWarp>
          </a:bodyPr>
          <a:lstStyle>
            <a:lvl1pPr algn="l" defTabSz="917033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06885" y="9524808"/>
            <a:ext cx="2982867" cy="497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64" tIns="45739" rIns="91464" bIns="45739" numCol="1" anchor="b" anchorCtr="0" compatLnSpc="1">
            <a:prstTxWarp prst="textNoShape">
              <a:avLst/>
            </a:prstTxWarp>
          </a:bodyPr>
          <a:lstStyle>
            <a:lvl1pPr algn="r" defTabSz="917033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8028F805-8009-40C2-86B0-C5BB0D4B0CE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43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333308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666615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999921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333229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1666534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6pPr>
    <a:lvl7pPr marL="1999842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7pPr>
    <a:lvl8pPr marL="2333150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8pPr>
    <a:lvl9pPr marL="2666456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2D196-FD0C-ECB6-2BD6-E1F9C52180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DD58A9E-D3C4-0F3F-1487-06A5F791F0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09B7A54-2C04-CDF6-1D04-198906ADD9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D1742BB-A519-BDC6-899D-42D59DCE2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446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CBDFD-12AD-7BB8-F2E3-317ED6338F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AAF4C5D-3C8C-BE68-9B5B-D58F083291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F13D8CF-6D76-632C-D5CC-2F62AD3EB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08C2A85-C7AE-F305-A2E6-D687278A5E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5656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1997C-F0D6-A42E-B1F2-18382F4E3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CF43A06-2DE9-69CF-B67B-AE59888E51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E51B193-8DE5-C57D-4B5B-62A0661C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5B30C33-5888-777E-0916-A9C9FA380B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04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T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636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72000" y="4768851"/>
            <a:ext cx="9000000" cy="3164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 Light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12BE29A-0D5A-FD49-BDE0-51BCFC36B811}"/>
              </a:ext>
            </a:extLst>
          </p:cNvPr>
          <p:cNvSpPr/>
          <p:nvPr userDrawn="1"/>
        </p:nvSpPr>
        <p:spPr>
          <a:xfrm>
            <a:off x="250761" y="4883237"/>
            <a:ext cx="2819406" cy="104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bg1">
                    <a:lumMod val="10000"/>
                  </a:schemeClr>
                </a:solidFill>
                <a:latin typeface="Rubik Medium" pitchFamily="2" charset="-79"/>
                <a:ea typeface="Inter Light BETA" panose="020B0402030000000004" pitchFamily="34" charset="0"/>
                <a:cs typeface="Rubik Medium" pitchFamily="2" charset="-79"/>
              </a:rPr>
              <a:t>Potenciamos Negocios, Maximizamos Experiencias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8161605-ECBC-0AF1-73CC-9401CBF69446}"/>
              </a:ext>
            </a:extLst>
          </p:cNvPr>
          <p:cNvGrpSpPr/>
          <p:nvPr userDrawn="1"/>
        </p:nvGrpSpPr>
        <p:grpSpPr>
          <a:xfrm>
            <a:off x="8336221" y="4850358"/>
            <a:ext cx="557018" cy="190458"/>
            <a:chOff x="3061284" y="333460"/>
            <a:chExt cx="1114034" cy="380915"/>
          </a:xfrm>
        </p:grpSpPr>
        <p:grpSp>
          <p:nvGrpSpPr>
            <p:cNvPr id="8" name="Gráfico 10">
              <a:extLst>
                <a:ext uri="{FF2B5EF4-FFF2-40B4-BE49-F238E27FC236}">
                  <a16:creationId xmlns:a16="http://schemas.microsoft.com/office/drawing/2014/main" id="{9BC8AEDF-3BFE-6ECB-588B-11D61CCC3D98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solidFill>
              <a:schemeClr val="tx1"/>
            </a:solidFill>
          </p:grpSpPr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068FBAF2-A828-E993-6588-D7EB03AD609E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0886CE8A-E797-D1CC-31AB-9437529D99E0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90F8964B-05CE-C796-1AB3-80DAC46A9195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F3ACCCD2-CACE-B076-F6F2-49DB7F28A670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E141E1D7-BBF3-D5B2-01B6-4040F5A00668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  <p:grpSp>
          <p:nvGrpSpPr>
            <p:cNvPr id="9" name="Gráfico 10">
              <a:extLst>
                <a:ext uri="{FF2B5EF4-FFF2-40B4-BE49-F238E27FC236}">
                  <a16:creationId xmlns:a16="http://schemas.microsoft.com/office/drawing/2014/main" id="{5C78DC45-EDC6-7EF1-282B-4F743AB1E7E6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solidFill>
              <a:srgbClr val="EF4147"/>
            </a:solidFill>
          </p:grpSpPr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116753C2-697C-0422-36CE-A75E85FF8893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20E8A6F6-D443-504F-157F-7A4A7F11706C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2D5C81-22D4-E7FA-1A49-77C98F74941E}"/>
              </a:ext>
            </a:extLst>
          </p:cNvPr>
          <p:cNvSpPr/>
          <p:nvPr userDrawn="1"/>
        </p:nvSpPr>
        <p:spPr>
          <a:xfrm>
            <a:off x="1" y="0"/>
            <a:ext cx="9143999" cy="605246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37799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72000" y="4768851"/>
            <a:ext cx="9000000" cy="3164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 Light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12BE29A-0D5A-FD49-BDE0-51BCFC36B811}"/>
              </a:ext>
            </a:extLst>
          </p:cNvPr>
          <p:cNvSpPr/>
          <p:nvPr userDrawn="1"/>
        </p:nvSpPr>
        <p:spPr>
          <a:xfrm>
            <a:off x="250761" y="4883237"/>
            <a:ext cx="2819406" cy="104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bg1">
                    <a:lumMod val="10000"/>
                  </a:schemeClr>
                </a:solidFill>
                <a:latin typeface="Rubik Medium" pitchFamily="2" charset="-79"/>
                <a:ea typeface="Inter Light BETA" panose="020B0402030000000004" pitchFamily="34" charset="0"/>
                <a:cs typeface="Rubik Medium" pitchFamily="2" charset="-79"/>
              </a:rPr>
              <a:t>Potenciamos Negocios, Maximizamos Experiencias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8161605-ECBC-0AF1-73CC-9401CBF69446}"/>
              </a:ext>
            </a:extLst>
          </p:cNvPr>
          <p:cNvGrpSpPr/>
          <p:nvPr userDrawn="1"/>
        </p:nvGrpSpPr>
        <p:grpSpPr>
          <a:xfrm>
            <a:off x="8336221" y="4850358"/>
            <a:ext cx="557018" cy="190458"/>
            <a:chOff x="3061284" y="333460"/>
            <a:chExt cx="1114034" cy="380915"/>
          </a:xfrm>
        </p:grpSpPr>
        <p:grpSp>
          <p:nvGrpSpPr>
            <p:cNvPr id="8" name="Gráfico 10">
              <a:extLst>
                <a:ext uri="{FF2B5EF4-FFF2-40B4-BE49-F238E27FC236}">
                  <a16:creationId xmlns:a16="http://schemas.microsoft.com/office/drawing/2014/main" id="{9BC8AEDF-3BFE-6ECB-588B-11D61CCC3D98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solidFill>
              <a:schemeClr val="tx1"/>
            </a:solidFill>
          </p:grpSpPr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068FBAF2-A828-E993-6588-D7EB03AD609E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0886CE8A-E797-D1CC-31AB-9437529D99E0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90F8964B-05CE-C796-1AB3-80DAC46A9195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F3ACCCD2-CACE-B076-F6F2-49DB7F28A670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E141E1D7-BBF3-D5B2-01B6-4040F5A00668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  <p:grpSp>
          <p:nvGrpSpPr>
            <p:cNvPr id="9" name="Gráfico 10">
              <a:extLst>
                <a:ext uri="{FF2B5EF4-FFF2-40B4-BE49-F238E27FC236}">
                  <a16:creationId xmlns:a16="http://schemas.microsoft.com/office/drawing/2014/main" id="{5C78DC45-EDC6-7EF1-282B-4F743AB1E7E6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solidFill>
              <a:srgbClr val="EF4147"/>
            </a:solidFill>
          </p:grpSpPr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116753C2-697C-0422-36CE-A75E85FF8893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20E8A6F6-D443-504F-157F-7A4A7F11706C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2D5C81-22D4-E7FA-1A49-77C98F74941E}"/>
              </a:ext>
            </a:extLst>
          </p:cNvPr>
          <p:cNvSpPr/>
          <p:nvPr userDrawn="1"/>
        </p:nvSpPr>
        <p:spPr>
          <a:xfrm>
            <a:off x="1" y="0"/>
            <a:ext cx="9143999" cy="605246"/>
          </a:xfrm>
          <a:prstGeom prst="rect">
            <a:avLst/>
          </a:prstGeom>
          <a:gradFill>
            <a:gsLst>
              <a:gs pos="0">
                <a:schemeClr val="accent1">
                  <a:alpha val="15000"/>
                </a:schemeClr>
              </a:gs>
              <a:gs pos="100000">
                <a:schemeClr val="accent1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880F4642-1333-8CDF-CBDA-19F75CA60D76}"/>
              </a:ext>
            </a:extLst>
          </p:cNvPr>
          <p:cNvSpPr>
            <a:spLocks/>
          </p:cNvSpPr>
          <p:nvPr userDrawn="1"/>
        </p:nvSpPr>
        <p:spPr>
          <a:xfrm>
            <a:off x="761623" y="-18000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9949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gradFill>
          <a:gsLst>
            <a:gs pos="100000">
              <a:schemeClr val="tx1"/>
            </a:gs>
            <a:gs pos="0">
              <a:schemeClr val="tx1">
                <a:lumMod val="90000"/>
                <a:lumOff val="1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43754A26-F4CE-5324-4CBD-643728DE562E}"/>
              </a:ext>
            </a:extLst>
          </p:cNvPr>
          <p:cNvSpPr/>
          <p:nvPr userDrawn="1"/>
        </p:nvSpPr>
        <p:spPr>
          <a:xfrm>
            <a:off x="72000" y="4768851"/>
            <a:ext cx="9000000" cy="316490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 Light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EC41F03D-D1C2-BCB6-9359-EA95ED32C4D2}"/>
              </a:ext>
            </a:extLst>
          </p:cNvPr>
          <p:cNvSpPr/>
          <p:nvPr userDrawn="1"/>
        </p:nvSpPr>
        <p:spPr>
          <a:xfrm>
            <a:off x="250761" y="4883237"/>
            <a:ext cx="2819406" cy="1046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bg1">
                    <a:lumMod val="10000"/>
                  </a:schemeClr>
                </a:solidFill>
                <a:latin typeface="Rubik Medium" pitchFamily="2" charset="-79"/>
                <a:ea typeface="Inter Light BETA" panose="020B0402030000000004" pitchFamily="34" charset="0"/>
                <a:cs typeface="Rubik Medium" pitchFamily="2" charset="-79"/>
              </a:rPr>
              <a:t>Potenciamos Negocios, Maximizamos Experiencias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C3EAE5C6-B34B-2B7B-8965-6587F54704DA}"/>
              </a:ext>
            </a:extLst>
          </p:cNvPr>
          <p:cNvGrpSpPr/>
          <p:nvPr userDrawn="1"/>
        </p:nvGrpSpPr>
        <p:grpSpPr>
          <a:xfrm>
            <a:off x="8336221" y="4850358"/>
            <a:ext cx="557018" cy="190458"/>
            <a:chOff x="3061284" y="333460"/>
            <a:chExt cx="1114034" cy="380915"/>
          </a:xfrm>
        </p:grpSpPr>
        <p:grpSp>
          <p:nvGrpSpPr>
            <p:cNvPr id="6" name="Gráfico 10">
              <a:extLst>
                <a:ext uri="{FF2B5EF4-FFF2-40B4-BE49-F238E27FC236}">
                  <a16:creationId xmlns:a16="http://schemas.microsoft.com/office/drawing/2014/main" id="{A8B994F8-E6A2-B5C2-D43D-B4EB5F94DABF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solidFill>
              <a:schemeClr val="tx1"/>
            </a:solidFill>
          </p:grpSpPr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08AB09B2-6D29-6C6D-086F-6CE2A09A97C1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346752BC-E9E7-77A9-9828-A3A3A41C6547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CA52BA27-E49E-8C33-7723-8D26BD0C6700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03AF99BC-E30D-FDD0-02E6-E74547CD2462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305884AB-9E42-1C93-50A8-EE23169DF110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  <p:grpSp>
          <p:nvGrpSpPr>
            <p:cNvPr id="7" name="Gráfico 10">
              <a:extLst>
                <a:ext uri="{FF2B5EF4-FFF2-40B4-BE49-F238E27FC236}">
                  <a16:creationId xmlns:a16="http://schemas.microsoft.com/office/drawing/2014/main" id="{350C6546-A016-0D8E-2116-877E0796DB43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solidFill>
              <a:srgbClr val="EF4147"/>
            </a:solidFill>
          </p:grpSpPr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9D52B8F4-5FF1-A88B-EDD1-8624E4B53D8C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9B6190EF-AAD8-A513-D027-DDD62ED5058D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1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9360052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FF410B0A-9B9E-76AC-7A7F-034D657DAED1}"/>
              </a:ext>
            </a:extLst>
          </p:cNvPr>
          <p:cNvSpPr/>
          <p:nvPr userDrawn="1"/>
        </p:nvSpPr>
        <p:spPr>
          <a:xfrm>
            <a:off x="72000" y="63572"/>
            <a:ext cx="9000000" cy="5016356"/>
          </a:xfrm>
          <a:prstGeom prst="roundRect">
            <a:avLst>
              <a:gd name="adj" fmla="val 2617"/>
            </a:avLst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97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563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69" r:id="rId1"/>
    <p:sldLayoutId id="2147486959" r:id="rId2"/>
    <p:sldLayoutId id="2147486971" r:id="rId3"/>
    <p:sldLayoutId id="2147486960" r:id="rId4"/>
    <p:sldLayoutId id="2147486957" r:id="rId5"/>
  </p:sldLayoutIdLst>
  <p:transition spd="slow">
    <p:push/>
  </p:transition>
  <p:hf hdr="0" ftr="0" dt="0"/>
  <p:txStyles>
    <p:titleStyle>
      <a:lvl1pPr algn="l" defTabSz="642909" rtl="0" eaLnBrk="1" latinLnBrk="0" hangingPunct="1">
        <a:lnSpc>
          <a:spcPct val="80000"/>
        </a:lnSpc>
        <a:spcBef>
          <a:spcPct val="0"/>
        </a:spcBef>
        <a:buNone/>
        <a:defRPr sz="2531" b="1" i="0" kern="1200" spc="-70" baseline="0">
          <a:solidFill>
            <a:schemeClr val="tx1"/>
          </a:solidFill>
          <a:latin typeface="+mj-lt"/>
          <a:ea typeface="Montserrat" charset="0"/>
          <a:cs typeface="Montserrat" charset="0"/>
        </a:defRPr>
      </a:lvl1pPr>
    </p:titleStyle>
    <p:bodyStyle>
      <a:lvl1pPr marL="0" indent="0" algn="l" defTabSz="642909" rtl="0" eaLnBrk="1" latinLnBrk="0" hangingPunct="1">
        <a:lnSpc>
          <a:spcPct val="150000"/>
        </a:lnSpc>
        <a:spcBef>
          <a:spcPts val="703"/>
        </a:spcBef>
        <a:buFont typeface="Arial" panose="020B0604020202020204" pitchFamily="34" charset="0"/>
        <a:buNone/>
        <a:defRPr sz="1969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703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703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1768000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9455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909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2362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5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09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64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18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72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26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181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35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1950" userDrawn="1">
          <p15:clr>
            <a:srgbClr val="F26B43"/>
          </p15:clr>
        </p15:guide>
        <p15:guide id="1" orient="horz" pos="1029" userDrawn="1">
          <p15:clr>
            <a:srgbClr val="F26B43"/>
          </p15:clr>
        </p15:guide>
        <p15:guide id="14" orient="horz" pos="165" userDrawn="1">
          <p15:clr>
            <a:srgbClr val="F26B43"/>
          </p15:clr>
        </p15:guide>
        <p15:guide id="27" orient="horz" pos="1882" userDrawn="1">
          <p15:clr>
            <a:srgbClr val="F26B43"/>
          </p15:clr>
        </p15:guide>
        <p15:guide id="28" pos="326" userDrawn="1">
          <p15:clr>
            <a:srgbClr val="F26B43"/>
          </p15:clr>
        </p15:guide>
        <p15:guide id="29" pos="3575" userDrawn="1">
          <p15:clr>
            <a:srgbClr val="F26B43"/>
          </p15:clr>
        </p15:guide>
        <p15:guide id="44" userDrawn="1">
          <p15:clr>
            <a:srgbClr val="F26B43"/>
          </p15:clr>
        </p15:guide>
        <p15:guide id="45" pos="3901" userDrawn="1">
          <p15:clr>
            <a:srgbClr val="F26B43"/>
          </p15:clr>
        </p15:guide>
        <p15:guide id="46" orient="horz" userDrawn="1">
          <p15:clr>
            <a:srgbClr val="F26B43"/>
          </p15:clr>
        </p15:guide>
        <p15:guide id="47" orient="horz" pos="2057" userDrawn="1">
          <p15:clr>
            <a:srgbClr val="F26B43"/>
          </p15:clr>
        </p15:guide>
        <p15:guide id="48" pos="649" userDrawn="1">
          <p15:clr>
            <a:srgbClr val="F26B43"/>
          </p15:clr>
        </p15:guide>
        <p15:guide id="51" orient="horz" pos="338" userDrawn="1">
          <p15:clr>
            <a:srgbClr val="F26B43"/>
          </p15:clr>
        </p15:guide>
        <p15:guide id="52" pos="9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26" Type="http://schemas.openxmlformats.org/officeDocument/2006/relationships/image" Target="../media/image40.png"/><Relationship Id="rId39" Type="http://schemas.openxmlformats.org/officeDocument/2006/relationships/image" Target="../media/image53.png"/><Relationship Id="rId21" Type="http://schemas.openxmlformats.org/officeDocument/2006/relationships/image" Target="../media/image35.png"/><Relationship Id="rId34" Type="http://schemas.openxmlformats.org/officeDocument/2006/relationships/image" Target="../media/image48.png"/><Relationship Id="rId42" Type="http://schemas.openxmlformats.org/officeDocument/2006/relationships/image" Target="../media/image56.png"/><Relationship Id="rId47" Type="http://schemas.openxmlformats.org/officeDocument/2006/relationships/image" Target="../media/image61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6" Type="http://schemas.openxmlformats.org/officeDocument/2006/relationships/image" Target="../media/image30.png"/><Relationship Id="rId29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24" Type="http://schemas.openxmlformats.org/officeDocument/2006/relationships/image" Target="../media/image38.png"/><Relationship Id="rId32" Type="http://schemas.openxmlformats.org/officeDocument/2006/relationships/image" Target="../media/image46.png"/><Relationship Id="rId37" Type="http://schemas.openxmlformats.org/officeDocument/2006/relationships/image" Target="../media/image51.png"/><Relationship Id="rId40" Type="http://schemas.openxmlformats.org/officeDocument/2006/relationships/image" Target="../media/image54.png"/><Relationship Id="rId45" Type="http://schemas.openxmlformats.org/officeDocument/2006/relationships/image" Target="../media/image59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23" Type="http://schemas.openxmlformats.org/officeDocument/2006/relationships/image" Target="../media/image37.png"/><Relationship Id="rId28" Type="http://schemas.openxmlformats.org/officeDocument/2006/relationships/image" Target="../media/image42.png"/><Relationship Id="rId36" Type="http://schemas.openxmlformats.org/officeDocument/2006/relationships/image" Target="../media/image50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31" Type="http://schemas.openxmlformats.org/officeDocument/2006/relationships/image" Target="../media/image45.png"/><Relationship Id="rId44" Type="http://schemas.openxmlformats.org/officeDocument/2006/relationships/image" Target="../media/image58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Relationship Id="rId22" Type="http://schemas.openxmlformats.org/officeDocument/2006/relationships/image" Target="../media/image36.png"/><Relationship Id="rId27" Type="http://schemas.openxmlformats.org/officeDocument/2006/relationships/image" Target="../media/image41.png"/><Relationship Id="rId30" Type="http://schemas.openxmlformats.org/officeDocument/2006/relationships/image" Target="../media/image44.png"/><Relationship Id="rId35" Type="http://schemas.openxmlformats.org/officeDocument/2006/relationships/image" Target="../media/image49.png"/><Relationship Id="rId43" Type="http://schemas.openxmlformats.org/officeDocument/2006/relationships/image" Target="../media/image57.png"/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5" Type="http://schemas.openxmlformats.org/officeDocument/2006/relationships/image" Target="../media/image39.png"/><Relationship Id="rId33" Type="http://schemas.openxmlformats.org/officeDocument/2006/relationships/image" Target="../media/image47.png"/><Relationship Id="rId38" Type="http://schemas.openxmlformats.org/officeDocument/2006/relationships/image" Target="../media/image52.png"/><Relationship Id="rId46" Type="http://schemas.openxmlformats.org/officeDocument/2006/relationships/image" Target="../media/image60.png"/><Relationship Id="rId20" Type="http://schemas.openxmlformats.org/officeDocument/2006/relationships/image" Target="../media/image34.png"/><Relationship Id="rId41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64E5D0-5250-EEBF-3223-97FDEF841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0B0D471-88C1-6538-FC68-FFBF1BEC5A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" t="5097" r="29449" b="24295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6CCFB5B-2E89-AAE1-0ADD-73B30D69583A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>
              <a:alpha val="92296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chemeClr val="tx1"/>
              </a:solidFill>
            </a:endParaRPr>
          </a:p>
        </p:txBody>
      </p:sp>
      <p:sp>
        <p:nvSpPr>
          <p:cNvPr id="12" name="Subtítulo 8">
            <a:extLst>
              <a:ext uri="{FF2B5EF4-FFF2-40B4-BE49-F238E27FC236}">
                <a16:creationId xmlns:a16="http://schemas.microsoft.com/office/drawing/2014/main" id="{9B128BBC-44A4-4199-3BF5-403994C0CE22}"/>
              </a:ext>
            </a:extLst>
          </p:cNvPr>
          <p:cNvSpPr txBox="1">
            <a:spLocks/>
          </p:cNvSpPr>
          <p:nvPr/>
        </p:nvSpPr>
        <p:spPr>
          <a:xfrm>
            <a:off x="566782" y="4206484"/>
            <a:ext cx="5047080" cy="3915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s-ES_tradnl" sz="1000" noProof="0" dirty="0">
                <a:solidFill>
                  <a:schemeClr val="bg1"/>
                </a:solidFill>
                <a:latin typeface="Rubik Light" pitchFamily="2" charset="-79"/>
                <a:ea typeface="Roboto" panose="02000000000000000000" pitchFamily="2" charset="0"/>
                <a:cs typeface="Rubik Light" pitchFamily="2" charset="-79"/>
              </a:rPr>
              <a:t>Ofrecemos soluciones integrales de CX, EX y UX para múltiples industrias, potenciadas por Inteligencia Artificial, automatización de procesos y Omnicanalidad.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24F935A-B879-C7C0-2249-1BA0A9A01C2D}"/>
              </a:ext>
            </a:extLst>
          </p:cNvPr>
          <p:cNvGrpSpPr/>
          <p:nvPr/>
        </p:nvGrpSpPr>
        <p:grpSpPr>
          <a:xfrm>
            <a:off x="566782" y="729948"/>
            <a:ext cx="1754923" cy="600052"/>
            <a:chOff x="3309793" y="1316343"/>
            <a:chExt cx="2357148" cy="805968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1B5DB0A2-714A-D711-E345-37D5A8B8B1FA}"/>
                </a:ext>
              </a:extLst>
            </p:cNvPr>
            <p:cNvSpPr/>
            <p:nvPr/>
          </p:nvSpPr>
          <p:spPr>
            <a:xfrm>
              <a:off x="5044348" y="1344058"/>
              <a:ext cx="592585" cy="592585"/>
            </a:xfrm>
            <a:prstGeom prst="ellipse">
              <a:avLst/>
            </a:prstGeom>
            <a:solidFill>
              <a:schemeClr val="bg1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dirty="0">
                <a:solidFill>
                  <a:schemeClr val="tx1"/>
                </a:solidFill>
              </a:endParaRP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E6909CF8-50EB-FB31-DC01-B0652659E5E6}"/>
                </a:ext>
              </a:extLst>
            </p:cNvPr>
            <p:cNvGrpSpPr/>
            <p:nvPr/>
          </p:nvGrpSpPr>
          <p:grpSpPr>
            <a:xfrm>
              <a:off x="3309793" y="1316343"/>
              <a:ext cx="2357148" cy="805968"/>
              <a:chOff x="3061284" y="333460"/>
              <a:chExt cx="1114034" cy="380915"/>
            </a:xfrm>
          </p:grpSpPr>
          <p:grpSp>
            <p:nvGrpSpPr>
              <p:cNvPr id="38" name="Gráfico 10">
                <a:extLst>
                  <a:ext uri="{FF2B5EF4-FFF2-40B4-BE49-F238E27FC236}">
                    <a16:creationId xmlns:a16="http://schemas.microsoft.com/office/drawing/2014/main" id="{38F6E620-7588-AFA5-23C7-930B44320F7D}"/>
                  </a:ext>
                </a:extLst>
              </p:cNvPr>
              <p:cNvGrpSpPr/>
              <p:nvPr/>
            </p:nvGrpSpPr>
            <p:grpSpPr>
              <a:xfrm>
                <a:off x="3061284" y="399217"/>
                <a:ext cx="776816" cy="175386"/>
                <a:chOff x="1429569" y="-1668825"/>
                <a:chExt cx="3320891" cy="749775"/>
              </a:xfrm>
              <a:solidFill>
                <a:schemeClr val="tx1"/>
              </a:solidFill>
            </p:grpSpPr>
            <p:sp>
              <p:nvSpPr>
                <p:cNvPr id="44" name="Forma libre 43">
                  <a:extLst>
                    <a:ext uri="{FF2B5EF4-FFF2-40B4-BE49-F238E27FC236}">
                      <a16:creationId xmlns:a16="http://schemas.microsoft.com/office/drawing/2014/main" id="{19B039DE-946F-5576-DF38-6CEFD8A26E51}"/>
                    </a:ext>
                  </a:extLst>
                </p:cNvPr>
                <p:cNvSpPr/>
                <p:nvPr/>
              </p:nvSpPr>
              <p:spPr>
                <a:xfrm>
                  <a:off x="1429569" y="-1656290"/>
                  <a:ext cx="560832" cy="731174"/>
                </a:xfrm>
                <a:custGeom>
                  <a:avLst/>
                  <a:gdLst>
                    <a:gd name="connsiteX0" fmla="*/ 0 w 560832"/>
                    <a:gd name="connsiteY0" fmla="*/ 79714 h 731174"/>
                    <a:gd name="connsiteX1" fmla="*/ 80105 w 560832"/>
                    <a:gd name="connsiteY1" fmla="*/ 0 h 731174"/>
                    <a:gd name="connsiteX2" fmla="*/ 487966 w 560832"/>
                    <a:gd name="connsiteY2" fmla="*/ 0 h 731174"/>
                    <a:gd name="connsiteX3" fmla="*/ 560832 w 560832"/>
                    <a:gd name="connsiteY3" fmla="*/ 72511 h 731174"/>
                    <a:gd name="connsiteX4" fmla="*/ 487966 w 560832"/>
                    <a:gd name="connsiteY4" fmla="*/ 145022 h 731174"/>
                    <a:gd name="connsiteX5" fmla="*/ 160211 w 560832"/>
                    <a:gd name="connsiteY5" fmla="*/ 145022 h 731174"/>
                    <a:gd name="connsiteX6" fmla="*/ 160211 w 560832"/>
                    <a:gd name="connsiteY6" fmla="*/ 299332 h 731174"/>
                    <a:gd name="connsiteX7" fmla="*/ 441103 w 560832"/>
                    <a:gd name="connsiteY7" fmla="*/ 299332 h 731174"/>
                    <a:gd name="connsiteX8" fmla="*/ 513969 w 560832"/>
                    <a:gd name="connsiteY8" fmla="*/ 371843 h 731174"/>
                    <a:gd name="connsiteX9" fmla="*/ 441103 w 560832"/>
                    <a:gd name="connsiteY9" fmla="*/ 444354 h 731174"/>
                    <a:gd name="connsiteX10" fmla="*/ 160211 w 560832"/>
                    <a:gd name="connsiteY10" fmla="*/ 444354 h 731174"/>
                    <a:gd name="connsiteX11" fmla="*/ 160211 w 560832"/>
                    <a:gd name="connsiteY11" fmla="*/ 651460 h 731174"/>
                    <a:gd name="connsiteX12" fmla="*/ 80105 w 560832"/>
                    <a:gd name="connsiteY12" fmla="*/ 731174 h 731174"/>
                    <a:gd name="connsiteX13" fmla="*/ 0 w 560832"/>
                    <a:gd name="connsiteY13" fmla="*/ 651270 h 731174"/>
                    <a:gd name="connsiteX14" fmla="*/ 0 w 560832"/>
                    <a:gd name="connsiteY14" fmla="*/ 79714 h 7311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60832" h="731174">
                      <a:moveTo>
                        <a:pt x="0" y="79714"/>
                      </a:moveTo>
                      <a:cubicBezTo>
                        <a:pt x="0" y="35165"/>
                        <a:pt x="35338" y="0"/>
                        <a:pt x="80105" y="0"/>
                      </a:cubicBezTo>
                      <a:lnTo>
                        <a:pt x="487966" y="0"/>
                      </a:lnTo>
                      <a:cubicBezTo>
                        <a:pt x="528542" y="0"/>
                        <a:pt x="560832" y="32132"/>
                        <a:pt x="560832" y="72511"/>
                      </a:cubicBezTo>
                      <a:cubicBezTo>
                        <a:pt x="560832" y="112889"/>
                        <a:pt x="528542" y="145022"/>
                        <a:pt x="487966" y="145022"/>
                      </a:cubicBezTo>
                      <a:lnTo>
                        <a:pt x="160211" y="145022"/>
                      </a:lnTo>
                      <a:lnTo>
                        <a:pt x="160211" y="299332"/>
                      </a:lnTo>
                      <a:lnTo>
                        <a:pt x="441103" y="299332"/>
                      </a:lnTo>
                      <a:cubicBezTo>
                        <a:pt x="481679" y="299332"/>
                        <a:pt x="513969" y="331464"/>
                        <a:pt x="513969" y="371843"/>
                      </a:cubicBezTo>
                      <a:cubicBezTo>
                        <a:pt x="513969" y="412222"/>
                        <a:pt x="481679" y="444354"/>
                        <a:pt x="441103" y="444354"/>
                      </a:cubicBezTo>
                      <a:lnTo>
                        <a:pt x="160211" y="444354"/>
                      </a:lnTo>
                      <a:lnTo>
                        <a:pt x="160211" y="651460"/>
                      </a:lnTo>
                      <a:cubicBezTo>
                        <a:pt x="160211" y="696009"/>
                        <a:pt x="124873" y="731174"/>
                        <a:pt x="80105" y="731174"/>
                      </a:cubicBezTo>
                      <a:cubicBezTo>
                        <a:pt x="35338" y="731174"/>
                        <a:pt x="0" y="695819"/>
                        <a:pt x="0" y="651270"/>
                      </a:cubicBezTo>
                      <a:lnTo>
                        <a:pt x="0" y="79714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5" name="Forma libre 44">
                  <a:extLst>
                    <a:ext uri="{FF2B5EF4-FFF2-40B4-BE49-F238E27FC236}">
                      <a16:creationId xmlns:a16="http://schemas.microsoft.com/office/drawing/2014/main" id="{FDED64AF-8D89-E2A7-DA69-53782251A155}"/>
                    </a:ext>
                  </a:extLst>
                </p:cNvPr>
                <p:cNvSpPr/>
                <p:nvPr/>
              </p:nvSpPr>
              <p:spPr>
                <a:xfrm>
                  <a:off x="1990305" y="-1668802"/>
                  <a:ext cx="774191" cy="749752"/>
                </a:xfrm>
                <a:custGeom>
                  <a:avLst/>
                  <a:gdLst>
                    <a:gd name="connsiteX0" fmla="*/ 0 w 774191"/>
                    <a:gd name="connsiteY0" fmla="*/ 376961 h 749752"/>
                    <a:gd name="connsiteX1" fmla="*/ 0 w 774191"/>
                    <a:gd name="connsiteY1" fmla="*/ 374876 h 749752"/>
                    <a:gd name="connsiteX2" fmla="*/ 388144 w 774191"/>
                    <a:gd name="connsiteY2" fmla="*/ 0 h 749752"/>
                    <a:gd name="connsiteX3" fmla="*/ 774192 w 774191"/>
                    <a:gd name="connsiteY3" fmla="*/ 372791 h 749752"/>
                    <a:gd name="connsiteX4" fmla="*/ 774192 w 774191"/>
                    <a:gd name="connsiteY4" fmla="*/ 374876 h 749752"/>
                    <a:gd name="connsiteX5" fmla="*/ 386048 w 774191"/>
                    <a:gd name="connsiteY5" fmla="*/ 749752 h 749752"/>
                    <a:gd name="connsiteX6" fmla="*/ 0 w 774191"/>
                    <a:gd name="connsiteY6" fmla="*/ 376961 h 749752"/>
                    <a:gd name="connsiteX7" fmla="*/ 606552 w 774191"/>
                    <a:gd name="connsiteY7" fmla="*/ 376961 h 749752"/>
                    <a:gd name="connsiteX8" fmla="*/ 606552 w 774191"/>
                    <a:gd name="connsiteY8" fmla="*/ 374876 h 749752"/>
                    <a:gd name="connsiteX9" fmla="*/ 385953 w 774191"/>
                    <a:gd name="connsiteY9" fmla="*/ 147107 h 749752"/>
                    <a:gd name="connsiteX10" fmla="*/ 167449 w 774191"/>
                    <a:gd name="connsiteY10" fmla="*/ 372791 h 749752"/>
                    <a:gd name="connsiteX11" fmla="*/ 167449 w 774191"/>
                    <a:gd name="connsiteY11" fmla="*/ 374876 h 749752"/>
                    <a:gd name="connsiteX12" fmla="*/ 388049 w 774191"/>
                    <a:gd name="connsiteY12" fmla="*/ 602645 h 749752"/>
                    <a:gd name="connsiteX13" fmla="*/ 606552 w 774191"/>
                    <a:gd name="connsiteY13" fmla="*/ 376961 h 7497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774191" h="749752">
                      <a:moveTo>
                        <a:pt x="0" y="376961"/>
                      </a:moveTo>
                      <a:lnTo>
                        <a:pt x="0" y="374876"/>
                      </a:lnTo>
                      <a:cubicBezTo>
                        <a:pt x="0" y="168813"/>
                        <a:pt x="163354" y="0"/>
                        <a:pt x="388144" y="0"/>
                      </a:cubicBezTo>
                      <a:cubicBezTo>
                        <a:pt x="612934" y="0"/>
                        <a:pt x="774192" y="166727"/>
                        <a:pt x="774192" y="372791"/>
                      </a:cubicBezTo>
                      <a:lnTo>
                        <a:pt x="774192" y="374876"/>
                      </a:lnTo>
                      <a:cubicBezTo>
                        <a:pt x="774192" y="580940"/>
                        <a:pt x="610838" y="749752"/>
                        <a:pt x="386048" y="749752"/>
                      </a:cubicBezTo>
                      <a:cubicBezTo>
                        <a:pt x="161258" y="749752"/>
                        <a:pt x="0" y="583025"/>
                        <a:pt x="0" y="376961"/>
                      </a:cubicBezTo>
                      <a:close/>
                      <a:moveTo>
                        <a:pt x="606552" y="376961"/>
                      </a:moveTo>
                      <a:lnTo>
                        <a:pt x="606552" y="374876"/>
                      </a:lnTo>
                      <a:cubicBezTo>
                        <a:pt x="606552" y="250613"/>
                        <a:pt x="515017" y="147107"/>
                        <a:pt x="385953" y="147107"/>
                      </a:cubicBezTo>
                      <a:cubicBezTo>
                        <a:pt x="256889" y="147107"/>
                        <a:pt x="167449" y="248622"/>
                        <a:pt x="167449" y="372791"/>
                      </a:cubicBezTo>
                      <a:lnTo>
                        <a:pt x="167449" y="374876"/>
                      </a:lnTo>
                      <a:cubicBezTo>
                        <a:pt x="167449" y="499140"/>
                        <a:pt x="258985" y="602645"/>
                        <a:pt x="388049" y="602645"/>
                      </a:cubicBezTo>
                      <a:cubicBezTo>
                        <a:pt x="517112" y="602645"/>
                        <a:pt x="606552" y="501130"/>
                        <a:pt x="606552" y="376961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9" name="Forma libre 48">
                  <a:extLst>
                    <a:ext uri="{FF2B5EF4-FFF2-40B4-BE49-F238E27FC236}">
                      <a16:creationId xmlns:a16="http://schemas.microsoft.com/office/drawing/2014/main" id="{3C918A9E-8F5B-62FD-DF50-B91341C3C38E}"/>
                    </a:ext>
                  </a:extLst>
                </p:cNvPr>
                <p:cNvSpPr/>
                <p:nvPr/>
              </p:nvSpPr>
              <p:spPr>
                <a:xfrm>
                  <a:off x="2805074" y="-1668825"/>
                  <a:ext cx="665035" cy="749775"/>
                </a:xfrm>
                <a:custGeom>
                  <a:avLst/>
                  <a:gdLst>
                    <a:gd name="connsiteX0" fmla="*/ 376904 w 665035"/>
                    <a:gd name="connsiteY0" fmla="*/ 749776 h 749775"/>
                    <a:gd name="connsiteX1" fmla="*/ 110395 w 665035"/>
                    <a:gd name="connsiteY1" fmla="*/ 640109 h 749775"/>
                    <a:gd name="connsiteX2" fmla="*/ 0 w 665035"/>
                    <a:gd name="connsiteY2" fmla="*/ 374900 h 749775"/>
                    <a:gd name="connsiteX3" fmla="*/ 110395 w 665035"/>
                    <a:gd name="connsiteY3" fmla="*/ 109690 h 749775"/>
                    <a:gd name="connsiteX4" fmla="*/ 643318 w 665035"/>
                    <a:gd name="connsiteY4" fmla="*/ 109690 h 749775"/>
                    <a:gd name="connsiteX5" fmla="*/ 643318 w 665035"/>
                    <a:gd name="connsiteY5" fmla="*/ 213954 h 749775"/>
                    <a:gd name="connsiteX6" fmla="*/ 538543 w 665035"/>
                    <a:gd name="connsiteY6" fmla="*/ 213954 h 749775"/>
                    <a:gd name="connsiteX7" fmla="*/ 215075 w 665035"/>
                    <a:gd name="connsiteY7" fmla="*/ 213954 h 749775"/>
                    <a:gd name="connsiteX8" fmla="*/ 148114 w 665035"/>
                    <a:gd name="connsiteY8" fmla="*/ 374900 h 749775"/>
                    <a:gd name="connsiteX9" fmla="*/ 215075 w 665035"/>
                    <a:gd name="connsiteY9" fmla="*/ 535845 h 749775"/>
                    <a:gd name="connsiteX10" fmla="*/ 538543 w 665035"/>
                    <a:gd name="connsiteY10" fmla="*/ 535845 h 749775"/>
                    <a:gd name="connsiteX11" fmla="*/ 643318 w 665035"/>
                    <a:gd name="connsiteY11" fmla="*/ 535845 h 749775"/>
                    <a:gd name="connsiteX12" fmla="*/ 643318 w 665035"/>
                    <a:gd name="connsiteY12" fmla="*/ 640109 h 749775"/>
                    <a:gd name="connsiteX13" fmla="*/ 376809 w 665035"/>
                    <a:gd name="connsiteY13" fmla="*/ 749776 h 7497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665035" h="749775">
                      <a:moveTo>
                        <a:pt x="376904" y="749776"/>
                      </a:moveTo>
                      <a:cubicBezTo>
                        <a:pt x="280416" y="749776"/>
                        <a:pt x="183928" y="713189"/>
                        <a:pt x="110395" y="640109"/>
                      </a:cubicBezTo>
                      <a:cubicBezTo>
                        <a:pt x="39243" y="569305"/>
                        <a:pt x="0" y="475088"/>
                        <a:pt x="0" y="374900"/>
                      </a:cubicBezTo>
                      <a:cubicBezTo>
                        <a:pt x="0" y="274712"/>
                        <a:pt x="39243" y="180590"/>
                        <a:pt x="110395" y="109690"/>
                      </a:cubicBezTo>
                      <a:cubicBezTo>
                        <a:pt x="257365" y="-36563"/>
                        <a:pt x="496443" y="-36563"/>
                        <a:pt x="643318" y="109690"/>
                      </a:cubicBezTo>
                      <a:cubicBezTo>
                        <a:pt x="672275" y="138505"/>
                        <a:pt x="672275" y="185140"/>
                        <a:pt x="643318" y="213954"/>
                      </a:cubicBezTo>
                      <a:cubicBezTo>
                        <a:pt x="614363" y="242769"/>
                        <a:pt x="567500" y="242769"/>
                        <a:pt x="538543" y="213954"/>
                      </a:cubicBezTo>
                      <a:cubicBezTo>
                        <a:pt x="449389" y="125235"/>
                        <a:pt x="304229" y="125235"/>
                        <a:pt x="215075" y="213954"/>
                      </a:cubicBezTo>
                      <a:cubicBezTo>
                        <a:pt x="171831" y="256987"/>
                        <a:pt x="148114" y="314142"/>
                        <a:pt x="148114" y="374900"/>
                      </a:cubicBezTo>
                      <a:cubicBezTo>
                        <a:pt x="148114" y="435657"/>
                        <a:pt x="171926" y="492908"/>
                        <a:pt x="215075" y="535845"/>
                      </a:cubicBezTo>
                      <a:cubicBezTo>
                        <a:pt x="304229" y="624564"/>
                        <a:pt x="449389" y="624564"/>
                        <a:pt x="538543" y="535845"/>
                      </a:cubicBezTo>
                      <a:cubicBezTo>
                        <a:pt x="567500" y="507031"/>
                        <a:pt x="614363" y="507031"/>
                        <a:pt x="643318" y="535845"/>
                      </a:cubicBezTo>
                      <a:cubicBezTo>
                        <a:pt x="672275" y="564660"/>
                        <a:pt x="672275" y="611295"/>
                        <a:pt x="643318" y="640109"/>
                      </a:cubicBezTo>
                      <a:cubicBezTo>
                        <a:pt x="569881" y="713189"/>
                        <a:pt x="473392" y="749776"/>
                        <a:pt x="376809" y="749776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0" name="Forma libre 49">
                  <a:extLst>
                    <a:ext uri="{FF2B5EF4-FFF2-40B4-BE49-F238E27FC236}">
                      <a16:creationId xmlns:a16="http://schemas.microsoft.com/office/drawing/2014/main" id="{7F01292D-90D0-0556-33FB-84935C337E65}"/>
                    </a:ext>
                  </a:extLst>
                </p:cNvPr>
                <p:cNvSpPr/>
                <p:nvPr/>
              </p:nvSpPr>
              <p:spPr>
                <a:xfrm>
                  <a:off x="3518973" y="-1662546"/>
                  <a:ext cx="634745" cy="742359"/>
                </a:xfrm>
                <a:custGeom>
                  <a:avLst/>
                  <a:gdLst>
                    <a:gd name="connsiteX0" fmla="*/ 95 w 634745"/>
                    <a:gd name="connsiteY0" fmla="*/ 420373 h 742359"/>
                    <a:gd name="connsiteX1" fmla="*/ 95 w 634745"/>
                    <a:gd name="connsiteY1" fmla="*/ 79714 h 742359"/>
                    <a:gd name="connsiteX2" fmla="*/ 80200 w 634745"/>
                    <a:gd name="connsiteY2" fmla="*/ 0 h 742359"/>
                    <a:gd name="connsiteX3" fmla="*/ 160306 w 634745"/>
                    <a:gd name="connsiteY3" fmla="*/ 79714 h 742359"/>
                    <a:gd name="connsiteX4" fmla="*/ 160306 w 634745"/>
                    <a:gd name="connsiteY4" fmla="*/ 416203 h 742359"/>
                    <a:gd name="connsiteX5" fmla="*/ 317468 w 634745"/>
                    <a:gd name="connsiteY5" fmla="*/ 595347 h 742359"/>
                    <a:gd name="connsiteX6" fmla="*/ 474535 w 634745"/>
                    <a:gd name="connsiteY6" fmla="*/ 421416 h 742359"/>
                    <a:gd name="connsiteX7" fmla="*/ 474535 w 634745"/>
                    <a:gd name="connsiteY7" fmla="*/ 79714 h 742359"/>
                    <a:gd name="connsiteX8" fmla="*/ 554641 w 634745"/>
                    <a:gd name="connsiteY8" fmla="*/ 0 h 742359"/>
                    <a:gd name="connsiteX9" fmla="*/ 634746 w 634745"/>
                    <a:gd name="connsiteY9" fmla="*/ 79714 h 742359"/>
                    <a:gd name="connsiteX10" fmla="*/ 634746 w 634745"/>
                    <a:gd name="connsiteY10" fmla="*/ 415160 h 742359"/>
                    <a:gd name="connsiteX11" fmla="*/ 315278 w 634745"/>
                    <a:gd name="connsiteY11" fmla="*/ 742359 h 742359"/>
                    <a:gd name="connsiteX12" fmla="*/ 0 w 634745"/>
                    <a:gd name="connsiteY12" fmla="*/ 420373 h 7423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634745" h="742359">
                      <a:moveTo>
                        <a:pt x="95" y="420373"/>
                      </a:moveTo>
                      <a:lnTo>
                        <a:pt x="95" y="79714"/>
                      </a:lnTo>
                      <a:cubicBezTo>
                        <a:pt x="95" y="35165"/>
                        <a:pt x="35433" y="0"/>
                        <a:pt x="80200" y="0"/>
                      </a:cubicBezTo>
                      <a:cubicBezTo>
                        <a:pt x="124968" y="0"/>
                        <a:pt x="160306" y="35165"/>
                        <a:pt x="160306" y="79714"/>
                      </a:cubicBezTo>
                      <a:lnTo>
                        <a:pt x="160306" y="416203"/>
                      </a:lnTo>
                      <a:cubicBezTo>
                        <a:pt x="160306" y="534210"/>
                        <a:pt x="219646" y="595347"/>
                        <a:pt x="317468" y="595347"/>
                      </a:cubicBezTo>
                      <a:cubicBezTo>
                        <a:pt x="415290" y="595347"/>
                        <a:pt x="474535" y="536296"/>
                        <a:pt x="474535" y="421416"/>
                      </a:cubicBezTo>
                      <a:lnTo>
                        <a:pt x="474535" y="79714"/>
                      </a:lnTo>
                      <a:cubicBezTo>
                        <a:pt x="474535" y="35165"/>
                        <a:pt x="509873" y="0"/>
                        <a:pt x="554641" y="0"/>
                      </a:cubicBezTo>
                      <a:cubicBezTo>
                        <a:pt x="599408" y="0"/>
                        <a:pt x="634746" y="35165"/>
                        <a:pt x="634746" y="79714"/>
                      </a:cubicBezTo>
                      <a:lnTo>
                        <a:pt x="634746" y="415160"/>
                      </a:lnTo>
                      <a:cubicBezTo>
                        <a:pt x="634746" y="634683"/>
                        <a:pt x="510921" y="742359"/>
                        <a:pt x="315278" y="742359"/>
                      </a:cubicBezTo>
                      <a:cubicBezTo>
                        <a:pt x="119634" y="742359"/>
                        <a:pt x="0" y="633640"/>
                        <a:pt x="0" y="42037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Forma libre 51">
                  <a:extLst>
                    <a:ext uri="{FF2B5EF4-FFF2-40B4-BE49-F238E27FC236}">
                      <a16:creationId xmlns:a16="http://schemas.microsoft.com/office/drawing/2014/main" id="{4BA54CAC-3578-B89A-E7D0-B4A9BE1E5066}"/>
                    </a:ext>
                  </a:extLst>
                </p:cNvPr>
                <p:cNvSpPr/>
                <p:nvPr/>
              </p:nvSpPr>
              <p:spPr>
                <a:xfrm>
                  <a:off x="4179245" y="-1666811"/>
                  <a:ext cx="571214" cy="745581"/>
                </a:xfrm>
                <a:custGeom>
                  <a:avLst/>
                  <a:gdLst>
                    <a:gd name="connsiteX0" fmla="*/ 30194 w 571214"/>
                    <a:gd name="connsiteY0" fmla="*/ 658664 h 745581"/>
                    <a:gd name="connsiteX1" fmla="*/ 0 w 571214"/>
                    <a:gd name="connsiteY1" fmla="*/ 598570 h 745581"/>
                    <a:gd name="connsiteX2" fmla="*/ 74962 w 571214"/>
                    <a:gd name="connsiteY2" fmla="*/ 525016 h 745581"/>
                    <a:gd name="connsiteX3" fmla="*/ 120777 w 571214"/>
                    <a:gd name="connsiteY3" fmla="*/ 539518 h 745581"/>
                    <a:gd name="connsiteX4" fmla="*/ 306991 w 571214"/>
                    <a:gd name="connsiteY4" fmla="*/ 604731 h 745581"/>
                    <a:gd name="connsiteX5" fmla="*/ 412052 w 571214"/>
                    <a:gd name="connsiteY5" fmla="*/ 536390 h 745581"/>
                    <a:gd name="connsiteX6" fmla="*/ 412052 w 571214"/>
                    <a:gd name="connsiteY6" fmla="*/ 534305 h 745581"/>
                    <a:gd name="connsiteX7" fmla="*/ 265367 w 571214"/>
                    <a:gd name="connsiteY7" fmla="*/ 442174 h 745581"/>
                    <a:gd name="connsiteX8" fmla="*/ 24003 w 571214"/>
                    <a:gd name="connsiteY8" fmla="*/ 220566 h 745581"/>
                    <a:gd name="connsiteX9" fmla="*/ 24003 w 571214"/>
                    <a:gd name="connsiteY9" fmla="*/ 218480 h 745581"/>
                    <a:gd name="connsiteX10" fmla="*/ 278892 w 571214"/>
                    <a:gd name="connsiteY10" fmla="*/ 0 h 745581"/>
                    <a:gd name="connsiteX11" fmla="*/ 509873 w 571214"/>
                    <a:gd name="connsiteY11" fmla="*/ 64170 h 745581"/>
                    <a:gd name="connsiteX12" fmla="*/ 545211 w 571214"/>
                    <a:gd name="connsiteY12" fmla="*/ 127297 h 745581"/>
                    <a:gd name="connsiteX13" fmla="*/ 470249 w 571214"/>
                    <a:gd name="connsiteY13" fmla="*/ 200850 h 745581"/>
                    <a:gd name="connsiteX14" fmla="*/ 429673 w 571214"/>
                    <a:gd name="connsiteY14" fmla="*/ 189476 h 745581"/>
                    <a:gd name="connsiteX15" fmla="*/ 276701 w 571214"/>
                    <a:gd name="connsiteY15" fmla="*/ 140851 h 745581"/>
                    <a:gd name="connsiteX16" fmla="*/ 183071 w 571214"/>
                    <a:gd name="connsiteY16" fmla="*/ 203978 h 745581"/>
                    <a:gd name="connsiteX17" fmla="*/ 183071 w 571214"/>
                    <a:gd name="connsiteY17" fmla="*/ 206063 h 745581"/>
                    <a:gd name="connsiteX18" fmla="*/ 340233 w 571214"/>
                    <a:gd name="connsiteY18" fmla="*/ 301323 h 745581"/>
                    <a:gd name="connsiteX19" fmla="*/ 571214 w 571214"/>
                    <a:gd name="connsiteY19" fmla="*/ 518760 h 745581"/>
                    <a:gd name="connsiteX20" fmla="*/ 571214 w 571214"/>
                    <a:gd name="connsiteY20" fmla="*/ 520846 h 745581"/>
                    <a:gd name="connsiteX21" fmla="*/ 303847 w 571214"/>
                    <a:gd name="connsiteY21" fmla="*/ 745582 h 745581"/>
                    <a:gd name="connsiteX22" fmla="*/ 30194 w 571214"/>
                    <a:gd name="connsiteY22" fmla="*/ 658569 h 7455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571214" h="745581">
                      <a:moveTo>
                        <a:pt x="30194" y="658664"/>
                      </a:moveTo>
                      <a:cubicBezTo>
                        <a:pt x="12478" y="646247"/>
                        <a:pt x="0" y="623498"/>
                        <a:pt x="0" y="598570"/>
                      </a:cubicBezTo>
                      <a:cubicBezTo>
                        <a:pt x="0" y="557148"/>
                        <a:pt x="33338" y="525016"/>
                        <a:pt x="74962" y="525016"/>
                      </a:cubicBezTo>
                      <a:cubicBezTo>
                        <a:pt x="95821" y="525016"/>
                        <a:pt x="110300" y="532220"/>
                        <a:pt x="120777" y="539518"/>
                      </a:cubicBezTo>
                      <a:cubicBezTo>
                        <a:pt x="175927" y="579897"/>
                        <a:pt x="236315" y="604731"/>
                        <a:pt x="306991" y="604731"/>
                      </a:cubicBezTo>
                      <a:cubicBezTo>
                        <a:pt x="372523" y="604731"/>
                        <a:pt x="412052" y="578854"/>
                        <a:pt x="412052" y="536390"/>
                      </a:cubicBezTo>
                      <a:lnTo>
                        <a:pt x="412052" y="534305"/>
                      </a:lnTo>
                      <a:cubicBezTo>
                        <a:pt x="412052" y="493927"/>
                        <a:pt x="387096" y="473169"/>
                        <a:pt x="265367" y="442174"/>
                      </a:cubicBezTo>
                      <a:cubicBezTo>
                        <a:pt x="118682" y="404923"/>
                        <a:pt x="24003" y="364545"/>
                        <a:pt x="24003" y="220566"/>
                      </a:cubicBezTo>
                      <a:lnTo>
                        <a:pt x="24003" y="218480"/>
                      </a:lnTo>
                      <a:cubicBezTo>
                        <a:pt x="24003" y="87013"/>
                        <a:pt x="130112" y="0"/>
                        <a:pt x="278892" y="0"/>
                      </a:cubicBezTo>
                      <a:cubicBezTo>
                        <a:pt x="367284" y="0"/>
                        <a:pt x="444341" y="22749"/>
                        <a:pt x="509873" y="64170"/>
                      </a:cubicBezTo>
                      <a:cubicBezTo>
                        <a:pt x="527590" y="74501"/>
                        <a:pt x="545211" y="96302"/>
                        <a:pt x="545211" y="127297"/>
                      </a:cubicBezTo>
                      <a:cubicBezTo>
                        <a:pt x="545211" y="168718"/>
                        <a:pt x="511874" y="200850"/>
                        <a:pt x="470249" y="200850"/>
                      </a:cubicBezTo>
                      <a:cubicBezTo>
                        <a:pt x="454628" y="200850"/>
                        <a:pt x="442151" y="196680"/>
                        <a:pt x="429673" y="189476"/>
                      </a:cubicBezTo>
                      <a:cubicBezTo>
                        <a:pt x="376619" y="158386"/>
                        <a:pt x="326708" y="140851"/>
                        <a:pt x="276701" y="140851"/>
                      </a:cubicBezTo>
                      <a:cubicBezTo>
                        <a:pt x="215360" y="140851"/>
                        <a:pt x="183071" y="168813"/>
                        <a:pt x="183071" y="203978"/>
                      </a:cubicBezTo>
                      <a:lnTo>
                        <a:pt x="183071" y="206063"/>
                      </a:lnTo>
                      <a:cubicBezTo>
                        <a:pt x="183071" y="253740"/>
                        <a:pt x="214313" y="269190"/>
                        <a:pt x="340233" y="301323"/>
                      </a:cubicBezTo>
                      <a:cubicBezTo>
                        <a:pt x="487966" y="339616"/>
                        <a:pt x="571214" y="392411"/>
                        <a:pt x="571214" y="518760"/>
                      </a:cubicBezTo>
                      <a:lnTo>
                        <a:pt x="571214" y="520846"/>
                      </a:lnTo>
                      <a:cubicBezTo>
                        <a:pt x="571214" y="664730"/>
                        <a:pt x="460915" y="745582"/>
                        <a:pt x="303847" y="745582"/>
                      </a:cubicBezTo>
                      <a:cubicBezTo>
                        <a:pt x="208121" y="745582"/>
                        <a:pt x="111347" y="716577"/>
                        <a:pt x="30194" y="658569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39" name="Gráfico 10">
                <a:extLst>
                  <a:ext uri="{FF2B5EF4-FFF2-40B4-BE49-F238E27FC236}">
                    <a16:creationId xmlns:a16="http://schemas.microsoft.com/office/drawing/2014/main" id="{19E09B8A-567C-6C2E-3F59-224AD90FF109}"/>
                  </a:ext>
                </a:extLst>
              </p:cNvPr>
              <p:cNvGrpSpPr/>
              <p:nvPr/>
            </p:nvGrpSpPr>
            <p:grpSpPr>
              <a:xfrm>
                <a:off x="3866887" y="333460"/>
                <a:ext cx="308431" cy="380915"/>
                <a:chOff x="4873523" y="-1949935"/>
                <a:chExt cx="1318545" cy="1628412"/>
              </a:xfrm>
              <a:solidFill>
                <a:srgbClr val="EF4147"/>
              </a:solidFill>
            </p:grpSpPr>
            <p:sp>
              <p:nvSpPr>
                <p:cNvPr id="40" name="Forma libre 39">
                  <a:extLst>
                    <a:ext uri="{FF2B5EF4-FFF2-40B4-BE49-F238E27FC236}">
                      <a16:creationId xmlns:a16="http://schemas.microsoft.com/office/drawing/2014/main" id="{86F2C174-3931-4CF9-64BC-05A7C0CB3E94}"/>
                    </a:ext>
                  </a:extLst>
                </p:cNvPr>
                <p:cNvSpPr/>
                <p:nvPr/>
              </p:nvSpPr>
              <p:spPr>
                <a:xfrm>
                  <a:off x="4873523" y="-1949935"/>
                  <a:ext cx="1318545" cy="1312208"/>
                </a:xfrm>
                <a:custGeom>
                  <a:avLst/>
                  <a:gdLst>
                    <a:gd name="connsiteX0" fmla="*/ 659225 w 1318545"/>
                    <a:gd name="connsiteY0" fmla="*/ 0 h 1312208"/>
                    <a:gd name="connsiteX1" fmla="*/ 0 w 1318545"/>
                    <a:gd name="connsiteY1" fmla="*/ 656104 h 1312208"/>
                    <a:gd name="connsiteX2" fmla="*/ 659225 w 1318545"/>
                    <a:gd name="connsiteY2" fmla="*/ 1312209 h 1312208"/>
                    <a:gd name="connsiteX3" fmla="*/ 1318546 w 1318545"/>
                    <a:gd name="connsiteY3" fmla="*/ 656104 h 1312208"/>
                    <a:gd name="connsiteX4" fmla="*/ 659225 w 1318545"/>
                    <a:gd name="connsiteY4" fmla="*/ 0 h 1312208"/>
                    <a:gd name="connsiteX5" fmla="*/ 327850 w 1318545"/>
                    <a:gd name="connsiteY5" fmla="*/ 720653 h 1312208"/>
                    <a:gd name="connsiteX6" fmla="*/ 392716 w 1318545"/>
                    <a:gd name="connsiteY6" fmla="*/ 747383 h 1312208"/>
                    <a:gd name="connsiteX7" fmla="*/ 457581 w 1318545"/>
                    <a:gd name="connsiteY7" fmla="*/ 720653 h 1312208"/>
                    <a:gd name="connsiteX8" fmla="*/ 569976 w 1318545"/>
                    <a:gd name="connsiteY8" fmla="*/ 720653 h 1312208"/>
                    <a:gd name="connsiteX9" fmla="*/ 569976 w 1318545"/>
                    <a:gd name="connsiteY9" fmla="*/ 832500 h 1312208"/>
                    <a:gd name="connsiteX10" fmla="*/ 392716 w 1318545"/>
                    <a:gd name="connsiteY10" fmla="*/ 905579 h 1312208"/>
                    <a:gd name="connsiteX11" fmla="*/ 215455 w 1318545"/>
                    <a:gd name="connsiteY11" fmla="*/ 832500 h 1312208"/>
                    <a:gd name="connsiteX12" fmla="*/ 215455 w 1318545"/>
                    <a:gd name="connsiteY12" fmla="*/ 479614 h 1312208"/>
                    <a:gd name="connsiteX13" fmla="*/ 392811 w 1318545"/>
                    <a:gd name="connsiteY13" fmla="*/ 406534 h 1312208"/>
                    <a:gd name="connsiteX14" fmla="*/ 570071 w 1318545"/>
                    <a:gd name="connsiteY14" fmla="*/ 479614 h 1312208"/>
                    <a:gd name="connsiteX15" fmla="*/ 570071 w 1318545"/>
                    <a:gd name="connsiteY15" fmla="*/ 591461 h 1312208"/>
                    <a:gd name="connsiteX16" fmla="*/ 457676 w 1318545"/>
                    <a:gd name="connsiteY16" fmla="*/ 591461 h 1312208"/>
                    <a:gd name="connsiteX17" fmla="*/ 392811 w 1318545"/>
                    <a:gd name="connsiteY17" fmla="*/ 564731 h 1312208"/>
                    <a:gd name="connsiteX18" fmla="*/ 327850 w 1318545"/>
                    <a:gd name="connsiteY18" fmla="*/ 591461 h 1312208"/>
                    <a:gd name="connsiteX19" fmla="*/ 327850 w 1318545"/>
                    <a:gd name="connsiteY19" fmla="*/ 720653 h 1312208"/>
                    <a:gd name="connsiteX20" fmla="*/ 1122998 w 1318545"/>
                    <a:gd name="connsiteY20" fmla="*/ 877333 h 1312208"/>
                    <a:gd name="connsiteX21" fmla="*/ 1067181 w 1318545"/>
                    <a:gd name="connsiteY21" fmla="*/ 899418 h 1312208"/>
                    <a:gd name="connsiteX22" fmla="*/ 1009555 w 1318545"/>
                    <a:gd name="connsiteY22" fmla="*/ 875722 h 1312208"/>
                    <a:gd name="connsiteX23" fmla="*/ 1006792 w 1318545"/>
                    <a:gd name="connsiteY23" fmla="*/ 872973 h 1312208"/>
                    <a:gd name="connsiteX24" fmla="*/ 801148 w 1318545"/>
                    <a:gd name="connsiteY24" fmla="*/ 872973 h 1312208"/>
                    <a:gd name="connsiteX25" fmla="*/ 798386 w 1318545"/>
                    <a:gd name="connsiteY25" fmla="*/ 875722 h 1312208"/>
                    <a:gd name="connsiteX26" fmla="*/ 740759 w 1318545"/>
                    <a:gd name="connsiteY26" fmla="*/ 899418 h 1312208"/>
                    <a:gd name="connsiteX27" fmla="*/ 684943 w 1318545"/>
                    <a:gd name="connsiteY27" fmla="*/ 877333 h 1312208"/>
                    <a:gd name="connsiteX28" fmla="*/ 685990 w 1318545"/>
                    <a:gd name="connsiteY28" fmla="*/ 758378 h 1312208"/>
                    <a:gd name="connsiteX29" fmla="*/ 685990 w 1318545"/>
                    <a:gd name="connsiteY29" fmla="*/ 553736 h 1312208"/>
                    <a:gd name="connsiteX30" fmla="*/ 683228 w 1318545"/>
                    <a:gd name="connsiteY30" fmla="*/ 550893 h 1312208"/>
                    <a:gd name="connsiteX31" fmla="*/ 684752 w 1318545"/>
                    <a:gd name="connsiteY31" fmla="*/ 434780 h 1312208"/>
                    <a:gd name="connsiteX32" fmla="*/ 801053 w 1318545"/>
                    <a:gd name="connsiteY32" fmla="*/ 438951 h 1312208"/>
                    <a:gd name="connsiteX33" fmla="*/ 801148 w 1318545"/>
                    <a:gd name="connsiteY33" fmla="*/ 439046 h 1312208"/>
                    <a:gd name="connsiteX34" fmla="*/ 1006792 w 1318545"/>
                    <a:gd name="connsiteY34" fmla="*/ 439046 h 1312208"/>
                    <a:gd name="connsiteX35" fmla="*/ 1009555 w 1318545"/>
                    <a:gd name="connsiteY35" fmla="*/ 436297 h 1312208"/>
                    <a:gd name="connsiteX36" fmla="*/ 1126236 w 1318545"/>
                    <a:gd name="connsiteY36" fmla="*/ 437814 h 1312208"/>
                    <a:gd name="connsiteX37" fmla="*/ 1122045 w 1318545"/>
                    <a:gd name="connsiteY37" fmla="*/ 553547 h 1312208"/>
                    <a:gd name="connsiteX38" fmla="*/ 1121950 w 1318545"/>
                    <a:gd name="connsiteY38" fmla="*/ 553641 h 1312208"/>
                    <a:gd name="connsiteX39" fmla="*/ 1121950 w 1318545"/>
                    <a:gd name="connsiteY39" fmla="*/ 758283 h 1312208"/>
                    <a:gd name="connsiteX40" fmla="*/ 1121950 w 1318545"/>
                    <a:gd name="connsiteY40" fmla="*/ 758283 h 1312208"/>
                    <a:gd name="connsiteX41" fmla="*/ 1122998 w 1318545"/>
                    <a:gd name="connsiteY41" fmla="*/ 877239 h 13122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</a:cxnLst>
                  <a:rect l="l" t="t" r="r" b="b"/>
                  <a:pathLst>
                    <a:path w="1318545" h="1312208">
                      <a:moveTo>
                        <a:pt x="659225" y="0"/>
                      </a:moveTo>
                      <a:cubicBezTo>
                        <a:pt x="295751" y="0"/>
                        <a:pt x="0" y="294309"/>
                        <a:pt x="0" y="656104"/>
                      </a:cubicBezTo>
                      <a:cubicBezTo>
                        <a:pt x="0" y="1017900"/>
                        <a:pt x="295751" y="1312209"/>
                        <a:pt x="659225" y="1312209"/>
                      </a:cubicBezTo>
                      <a:cubicBezTo>
                        <a:pt x="1022699" y="1312209"/>
                        <a:pt x="1318546" y="1017900"/>
                        <a:pt x="1318546" y="656104"/>
                      </a:cubicBezTo>
                      <a:cubicBezTo>
                        <a:pt x="1318546" y="294309"/>
                        <a:pt x="1022795" y="0"/>
                        <a:pt x="659225" y="0"/>
                      </a:cubicBezTo>
                      <a:close/>
                      <a:moveTo>
                        <a:pt x="327850" y="720653"/>
                      </a:moveTo>
                      <a:cubicBezTo>
                        <a:pt x="345186" y="737904"/>
                        <a:pt x="368237" y="747383"/>
                        <a:pt x="392716" y="747383"/>
                      </a:cubicBezTo>
                      <a:cubicBezTo>
                        <a:pt x="417195" y="747383"/>
                        <a:pt x="440246" y="737904"/>
                        <a:pt x="457581" y="720653"/>
                      </a:cubicBezTo>
                      <a:cubicBezTo>
                        <a:pt x="488632" y="689753"/>
                        <a:pt x="538924" y="689753"/>
                        <a:pt x="569976" y="720653"/>
                      </a:cubicBezTo>
                      <a:cubicBezTo>
                        <a:pt x="601028" y="751553"/>
                        <a:pt x="601028" y="801600"/>
                        <a:pt x="569976" y="832500"/>
                      </a:cubicBezTo>
                      <a:cubicBezTo>
                        <a:pt x="522637" y="879608"/>
                        <a:pt x="459676" y="905579"/>
                        <a:pt x="392716" y="905579"/>
                      </a:cubicBezTo>
                      <a:cubicBezTo>
                        <a:pt x="325755" y="905579"/>
                        <a:pt x="262795" y="879608"/>
                        <a:pt x="215455" y="832500"/>
                      </a:cubicBezTo>
                      <a:cubicBezTo>
                        <a:pt x="117729" y="735250"/>
                        <a:pt x="117729" y="576959"/>
                        <a:pt x="215455" y="479614"/>
                      </a:cubicBezTo>
                      <a:cubicBezTo>
                        <a:pt x="262795" y="432506"/>
                        <a:pt x="325755" y="406534"/>
                        <a:pt x="392811" y="406534"/>
                      </a:cubicBezTo>
                      <a:cubicBezTo>
                        <a:pt x="459867" y="406534"/>
                        <a:pt x="522732" y="432506"/>
                        <a:pt x="570071" y="479614"/>
                      </a:cubicBezTo>
                      <a:cubicBezTo>
                        <a:pt x="601123" y="510514"/>
                        <a:pt x="601123" y="560561"/>
                        <a:pt x="570071" y="591461"/>
                      </a:cubicBezTo>
                      <a:cubicBezTo>
                        <a:pt x="539020" y="622361"/>
                        <a:pt x="488728" y="622361"/>
                        <a:pt x="457676" y="591461"/>
                      </a:cubicBezTo>
                      <a:cubicBezTo>
                        <a:pt x="440341" y="574210"/>
                        <a:pt x="417290" y="564731"/>
                        <a:pt x="392811" y="564731"/>
                      </a:cubicBezTo>
                      <a:cubicBezTo>
                        <a:pt x="368332" y="564731"/>
                        <a:pt x="345281" y="574210"/>
                        <a:pt x="327850" y="591461"/>
                      </a:cubicBezTo>
                      <a:cubicBezTo>
                        <a:pt x="292037" y="627100"/>
                        <a:pt x="292037" y="685014"/>
                        <a:pt x="327850" y="720653"/>
                      </a:cubicBezTo>
                      <a:close/>
                      <a:moveTo>
                        <a:pt x="1122998" y="877333"/>
                      </a:moveTo>
                      <a:cubicBezTo>
                        <a:pt x="1107376" y="892025"/>
                        <a:pt x="1087279" y="899418"/>
                        <a:pt x="1067181" y="899418"/>
                      </a:cubicBezTo>
                      <a:cubicBezTo>
                        <a:pt x="1047083" y="899418"/>
                        <a:pt x="1025462" y="891456"/>
                        <a:pt x="1009555" y="875722"/>
                      </a:cubicBezTo>
                      <a:lnTo>
                        <a:pt x="1006792" y="872973"/>
                      </a:lnTo>
                      <a:cubicBezTo>
                        <a:pt x="950023" y="816481"/>
                        <a:pt x="858012" y="816481"/>
                        <a:pt x="801148" y="872973"/>
                      </a:cubicBezTo>
                      <a:cubicBezTo>
                        <a:pt x="799338" y="874774"/>
                        <a:pt x="798386" y="875722"/>
                        <a:pt x="798386" y="875722"/>
                      </a:cubicBezTo>
                      <a:cubicBezTo>
                        <a:pt x="782479" y="891551"/>
                        <a:pt x="761619" y="899418"/>
                        <a:pt x="740759" y="899418"/>
                      </a:cubicBezTo>
                      <a:cubicBezTo>
                        <a:pt x="719899" y="899418"/>
                        <a:pt x="700564" y="892025"/>
                        <a:pt x="684943" y="877333"/>
                      </a:cubicBezTo>
                      <a:cubicBezTo>
                        <a:pt x="651415" y="845865"/>
                        <a:pt x="653320" y="790794"/>
                        <a:pt x="685990" y="758378"/>
                      </a:cubicBezTo>
                      <a:cubicBezTo>
                        <a:pt x="742759" y="701886"/>
                        <a:pt x="742759" y="610323"/>
                        <a:pt x="685990" y="553736"/>
                      </a:cubicBezTo>
                      <a:cubicBezTo>
                        <a:pt x="684181" y="551935"/>
                        <a:pt x="683228" y="550893"/>
                        <a:pt x="683228" y="550893"/>
                      </a:cubicBezTo>
                      <a:cubicBezTo>
                        <a:pt x="650938" y="518760"/>
                        <a:pt x="651415" y="466249"/>
                        <a:pt x="684752" y="434780"/>
                      </a:cubicBezTo>
                      <a:cubicBezTo>
                        <a:pt x="717232" y="404070"/>
                        <a:pt x="769334" y="407388"/>
                        <a:pt x="801053" y="438951"/>
                      </a:cubicBezTo>
                      <a:cubicBezTo>
                        <a:pt x="801053" y="438951"/>
                        <a:pt x="801053" y="438951"/>
                        <a:pt x="801148" y="439046"/>
                      </a:cubicBezTo>
                      <a:cubicBezTo>
                        <a:pt x="858012" y="495443"/>
                        <a:pt x="950023" y="495443"/>
                        <a:pt x="1006792" y="439046"/>
                      </a:cubicBezTo>
                      <a:lnTo>
                        <a:pt x="1009555" y="436297"/>
                      </a:lnTo>
                      <a:cubicBezTo>
                        <a:pt x="1041845" y="404165"/>
                        <a:pt x="1094613" y="404639"/>
                        <a:pt x="1126236" y="437814"/>
                      </a:cubicBezTo>
                      <a:cubicBezTo>
                        <a:pt x="1157097" y="470135"/>
                        <a:pt x="1153763" y="521983"/>
                        <a:pt x="1122045" y="553547"/>
                      </a:cubicBezTo>
                      <a:cubicBezTo>
                        <a:pt x="1122045" y="553547"/>
                        <a:pt x="1122045" y="553547"/>
                        <a:pt x="1121950" y="553641"/>
                      </a:cubicBezTo>
                      <a:cubicBezTo>
                        <a:pt x="1065276" y="610228"/>
                        <a:pt x="1065276" y="701791"/>
                        <a:pt x="1121950" y="758283"/>
                      </a:cubicBezTo>
                      <a:lnTo>
                        <a:pt x="1121950" y="758283"/>
                      </a:lnTo>
                      <a:cubicBezTo>
                        <a:pt x="1154525" y="790700"/>
                        <a:pt x="1156525" y="845770"/>
                        <a:pt x="1122998" y="877239"/>
                      </a:cubicBezTo>
                      <a:close/>
                    </a:path>
                  </a:pathLst>
                </a:custGeom>
                <a:solidFill>
                  <a:srgbClr val="EF41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41" name="Forma libre 40">
                  <a:extLst>
                    <a:ext uri="{FF2B5EF4-FFF2-40B4-BE49-F238E27FC236}">
                      <a16:creationId xmlns:a16="http://schemas.microsoft.com/office/drawing/2014/main" id="{4AA31709-CD1A-73E6-1AEE-C66163450B86}"/>
                    </a:ext>
                  </a:extLst>
                </p:cNvPr>
                <p:cNvSpPr/>
                <p:nvPr/>
              </p:nvSpPr>
              <p:spPr>
                <a:xfrm>
                  <a:off x="5112315" y="-479624"/>
                  <a:ext cx="841057" cy="158101"/>
                </a:xfrm>
                <a:custGeom>
                  <a:avLst/>
                  <a:gdLst>
                    <a:gd name="connsiteX0" fmla="*/ 761619 w 841057"/>
                    <a:gd name="connsiteY0" fmla="*/ 0 h 158101"/>
                    <a:gd name="connsiteX1" fmla="*/ 79438 w 841057"/>
                    <a:gd name="connsiteY1" fmla="*/ 0 h 158101"/>
                    <a:gd name="connsiteX2" fmla="*/ 0 w 841057"/>
                    <a:gd name="connsiteY2" fmla="*/ 79051 h 158101"/>
                    <a:gd name="connsiteX3" fmla="*/ 79438 w 841057"/>
                    <a:gd name="connsiteY3" fmla="*/ 158102 h 158101"/>
                    <a:gd name="connsiteX4" fmla="*/ 761619 w 841057"/>
                    <a:gd name="connsiteY4" fmla="*/ 158102 h 158101"/>
                    <a:gd name="connsiteX5" fmla="*/ 841057 w 841057"/>
                    <a:gd name="connsiteY5" fmla="*/ 79051 h 158101"/>
                    <a:gd name="connsiteX6" fmla="*/ 761619 w 841057"/>
                    <a:gd name="connsiteY6" fmla="*/ 0 h 1581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41057" h="158101">
                      <a:moveTo>
                        <a:pt x="761619" y="0"/>
                      </a:moveTo>
                      <a:lnTo>
                        <a:pt x="79438" y="0"/>
                      </a:lnTo>
                      <a:cubicBezTo>
                        <a:pt x="35528" y="0"/>
                        <a:pt x="0" y="35450"/>
                        <a:pt x="0" y="79051"/>
                      </a:cubicBezTo>
                      <a:cubicBezTo>
                        <a:pt x="0" y="122652"/>
                        <a:pt x="35623" y="158102"/>
                        <a:pt x="79438" y="158102"/>
                      </a:cubicBezTo>
                      <a:lnTo>
                        <a:pt x="761619" y="158102"/>
                      </a:lnTo>
                      <a:cubicBezTo>
                        <a:pt x="805529" y="158102"/>
                        <a:pt x="841057" y="122652"/>
                        <a:pt x="841057" y="79051"/>
                      </a:cubicBezTo>
                      <a:cubicBezTo>
                        <a:pt x="841057" y="35450"/>
                        <a:pt x="805434" y="0"/>
                        <a:pt x="761619" y="0"/>
                      </a:cubicBezTo>
                      <a:close/>
                    </a:path>
                  </a:pathLst>
                </a:custGeom>
                <a:solidFill>
                  <a:srgbClr val="EF4147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noProof="0" dirty="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2" name="Título 4">
            <a:extLst>
              <a:ext uri="{FF2B5EF4-FFF2-40B4-BE49-F238E27FC236}">
                <a16:creationId xmlns:a16="http://schemas.microsoft.com/office/drawing/2014/main" id="{4D163D22-F676-AA64-8BA2-EAA09BC4D536}"/>
              </a:ext>
            </a:extLst>
          </p:cNvPr>
          <p:cNvSpPr txBox="1">
            <a:spLocks/>
          </p:cNvSpPr>
          <p:nvPr/>
        </p:nvSpPr>
        <p:spPr>
          <a:xfrm>
            <a:off x="566782" y="2771505"/>
            <a:ext cx="6528390" cy="110799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64290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31" b="1" i="0" kern="1200" spc="-7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s-ES_tradnl" sz="4000" noProof="0" dirty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rPr>
              <a:t>Potenciamos Negocios,</a:t>
            </a:r>
          </a:p>
          <a:p>
            <a:pPr fontAlgn="auto">
              <a:lnSpc>
                <a:spcPct val="90000"/>
              </a:lnSpc>
              <a:spcAft>
                <a:spcPts val="0"/>
              </a:spcAft>
            </a:pPr>
            <a:r>
              <a:rPr lang="es-ES_tradnl" sz="4000" noProof="0" dirty="0">
                <a:solidFill>
                  <a:schemeClr val="bg1"/>
                </a:solidFill>
                <a:latin typeface="Rubik SemiBold" pitchFamily="2" charset="-79"/>
                <a:cs typeface="Rubik SemiBold" pitchFamily="2" charset="-79"/>
              </a:rPr>
              <a:t>Maximizamos Experiencias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E02631D-877F-DC19-76BA-2FCD848E2496}"/>
              </a:ext>
            </a:extLst>
          </p:cNvPr>
          <p:cNvCxnSpPr>
            <a:cxnSpLocks/>
          </p:cNvCxnSpPr>
          <p:nvPr/>
        </p:nvCxnSpPr>
        <p:spPr>
          <a:xfrm flipH="1">
            <a:off x="566782" y="4017733"/>
            <a:ext cx="6997800" cy="0"/>
          </a:xfrm>
          <a:prstGeom prst="line">
            <a:avLst/>
          </a:prstGeom>
          <a:ln w="6350" cap="rnd">
            <a:solidFill>
              <a:schemeClr val="bg1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5150256"/>
      </p:ext>
    </p:extLst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EBA73-3EA2-FBBE-E2F3-A4051A93D4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38E4D09-55B7-BF8B-FA5B-3650E8AB33C5}"/>
              </a:ext>
            </a:extLst>
          </p:cNvPr>
          <p:cNvSpPr txBox="1">
            <a:spLocks/>
          </p:cNvSpPr>
          <p:nvPr/>
        </p:nvSpPr>
        <p:spPr>
          <a:xfrm>
            <a:off x="2145248" y="332473"/>
            <a:ext cx="4853504" cy="331053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/>
            <a:r>
              <a:rPr lang="es-ES_tradnl" b="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Tenemos Experiencia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2740EDD1-94D4-C2AF-0DB9-0D6AD0D3042C}"/>
              </a:ext>
            </a:extLst>
          </p:cNvPr>
          <p:cNvSpPr txBox="1">
            <a:spLocks/>
          </p:cNvSpPr>
          <p:nvPr/>
        </p:nvSpPr>
        <p:spPr>
          <a:xfrm>
            <a:off x="2721033" y="763435"/>
            <a:ext cx="3701934" cy="33855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rgbClr val="24272A">
                    <a:lumMod val="75000"/>
                    <a:lumOff val="25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ES_tradnl" sz="1100" spc="-10" noProof="0" dirty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Estamos presentes en múltiples sectores, adaptando nuestras soluciones a cada necesidad: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9A4EBCE-DDC8-0076-0E63-AE55D64E6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6933" y="2078030"/>
            <a:ext cx="2349860" cy="2349860"/>
          </a:xfrm>
          <a:prstGeom prst="roundRect">
            <a:avLst>
              <a:gd name="adj" fmla="val 7223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C0188E1-6987-52DB-ECF7-467BF6567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97070" y="2078030"/>
            <a:ext cx="2349860" cy="2349860"/>
          </a:xfrm>
          <a:prstGeom prst="roundRect">
            <a:avLst>
              <a:gd name="adj" fmla="val 7223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265E93B-2849-B0A3-BB40-633ECDCC0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7207" y="2078030"/>
            <a:ext cx="2349860" cy="2349860"/>
          </a:xfrm>
          <a:prstGeom prst="roundRect">
            <a:avLst>
              <a:gd name="adj" fmla="val 7223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0850E64-2711-334D-F70D-D89716528A38}"/>
              </a:ext>
            </a:extLst>
          </p:cNvPr>
          <p:cNvSpPr txBox="1">
            <a:spLocks/>
          </p:cNvSpPr>
          <p:nvPr/>
        </p:nvSpPr>
        <p:spPr>
          <a:xfrm>
            <a:off x="2156368" y="1293090"/>
            <a:ext cx="4831264" cy="4208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rgbClr val="24272A">
                    <a:lumMod val="75000"/>
                    <a:lumOff val="25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Automotor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 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Telcos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Servicios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Petróleo &amp; Energía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Bancos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Servicios Financieros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Industria Farmacéutica  </a:t>
            </a:r>
            <a:r>
              <a:rPr lang="es-ES_tradnl" sz="1100" spc="-10" noProof="0" dirty="0">
                <a:solidFill>
                  <a:schemeClr val="bg2"/>
                </a:solidFill>
                <a:latin typeface="Rubik Medium" pitchFamily="2" charset="-79"/>
                <a:cs typeface="Rubik Medium" pitchFamily="2" charset="-79"/>
              </a:rPr>
              <a:t>·</a:t>
            </a:r>
            <a:r>
              <a:rPr lang="es-ES_tradnl" sz="1100" spc="-10" noProof="0" dirty="0">
                <a:solidFill>
                  <a:schemeClr val="tx1">
                    <a:lumMod val="75000"/>
                    <a:lumOff val="25000"/>
                  </a:schemeClr>
                </a:solidFill>
                <a:latin typeface="Rubik Medium" pitchFamily="2" charset="-79"/>
                <a:cs typeface="Rubik Medium" pitchFamily="2" charset="-79"/>
              </a:rPr>
              <a:t>  </a:t>
            </a:r>
            <a:r>
              <a:rPr lang="es-ES_tradnl" sz="1100" spc="-10" noProof="0" dirty="0" err="1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Retail</a:t>
            </a:r>
            <a:r>
              <a:rPr lang="es-ES_tradnl" sz="1100" spc="-1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 y más.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F0A7AC24-02DC-278B-F0DF-71A300DAEB3C}"/>
              </a:ext>
            </a:extLst>
          </p:cNvPr>
          <p:cNvSpPr>
            <a:spLocks/>
          </p:cNvSpPr>
          <p:nvPr/>
        </p:nvSpPr>
        <p:spPr>
          <a:xfrm>
            <a:off x="4032000" y="-18000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4347463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DEDCED-FD96-BE03-04F7-62BA6EEDB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upo 113">
            <a:extLst>
              <a:ext uri="{FF2B5EF4-FFF2-40B4-BE49-F238E27FC236}">
                <a16:creationId xmlns:a16="http://schemas.microsoft.com/office/drawing/2014/main" id="{A5C4E532-F034-E7A9-AF33-7C014A690549}"/>
              </a:ext>
            </a:extLst>
          </p:cNvPr>
          <p:cNvGrpSpPr/>
          <p:nvPr/>
        </p:nvGrpSpPr>
        <p:grpSpPr>
          <a:xfrm>
            <a:off x="636747" y="260867"/>
            <a:ext cx="7870506" cy="444500"/>
            <a:chOff x="726420" y="260867"/>
            <a:chExt cx="7870506" cy="444500"/>
          </a:xfrm>
        </p:grpSpPr>
        <p:pic>
          <p:nvPicPr>
            <p:cNvPr id="26" name="Imagen 25">
              <a:extLst>
                <a:ext uri="{FF2B5EF4-FFF2-40B4-BE49-F238E27FC236}">
                  <a16:creationId xmlns:a16="http://schemas.microsoft.com/office/drawing/2014/main" id="{13F06044-6092-5AF5-5B4D-70FC88D02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4079" y="260867"/>
              <a:ext cx="342900" cy="444500"/>
            </a:xfrm>
            <a:prstGeom prst="rect">
              <a:avLst/>
            </a:prstGeom>
          </p:spPr>
        </p:pic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D58F6769-154F-78F1-88CC-30C032668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476" y="260867"/>
              <a:ext cx="679450" cy="444500"/>
            </a:xfrm>
            <a:prstGeom prst="rect">
              <a:avLst/>
            </a:prstGeom>
          </p:spPr>
        </p:pic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5FBF2261-9816-DECD-1FF6-7BA2D85AF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420" y="260867"/>
              <a:ext cx="304800" cy="444500"/>
            </a:xfrm>
            <a:prstGeom prst="rect">
              <a:avLst/>
            </a:prstGeom>
          </p:spPr>
        </p:pic>
        <p:pic>
          <p:nvPicPr>
            <p:cNvPr id="17" name="Imagen 16">
              <a:extLst>
                <a:ext uri="{FF2B5EF4-FFF2-40B4-BE49-F238E27FC236}">
                  <a16:creationId xmlns:a16="http://schemas.microsoft.com/office/drawing/2014/main" id="{07785447-4D15-E7C8-9694-82FC1C2466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005" y="260867"/>
              <a:ext cx="825500" cy="444500"/>
            </a:xfrm>
            <a:prstGeom prst="rect">
              <a:avLst/>
            </a:prstGeom>
          </p:spPr>
        </p:pic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64779121-A4E7-8B3B-7307-C5A4564AF8C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4320" y="295938"/>
              <a:ext cx="540146" cy="374358"/>
            </a:xfrm>
            <a:prstGeom prst="rect">
              <a:avLst/>
            </a:prstGeom>
          </p:spPr>
        </p:pic>
        <p:pic>
          <p:nvPicPr>
            <p:cNvPr id="66" name="Imagen 65">
              <a:extLst>
                <a:ext uri="{FF2B5EF4-FFF2-40B4-BE49-F238E27FC236}">
                  <a16:creationId xmlns:a16="http://schemas.microsoft.com/office/drawing/2014/main" id="{4F97760D-CBF7-2D89-D647-6C20F0123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3765" y="260867"/>
              <a:ext cx="654050" cy="444500"/>
            </a:xfrm>
            <a:prstGeom prst="rect">
              <a:avLst/>
            </a:prstGeom>
          </p:spPr>
        </p:pic>
        <p:pic>
          <p:nvPicPr>
            <p:cNvPr id="36" name="Imagen 35">
              <a:extLst>
                <a:ext uri="{FF2B5EF4-FFF2-40B4-BE49-F238E27FC236}">
                  <a16:creationId xmlns:a16="http://schemas.microsoft.com/office/drawing/2014/main" id="{C556ED52-5933-8869-2EA4-CF451ED49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432" y="260867"/>
              <a:ext cx="311150" cy="444500"/>
            </a:xfrm>
            <a:prstGeom prst="rect">
              <a:avLst/>
            </a:prstGeom>
          </p:spPr>
        </p:pic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FEB0DDC0-AEF0-C5DF-4F62-8823BCB2A6B2}"/>
              </a:ext>
            </a:extLst>
          </p:cNvPr>
          <p:cNvGrpSpPr/>
          <p:nvPr/>
        </p:nvGrpSpPr>
        <p:grpSpPr>
          <a:xfrm>
            <a:off x="590710" y="1427242"/>
            <a:ext cx="7962581" cy="523478"/>
            <a:chOff x="634345" y="1431517"/>
            <a:chExt cx="7962581" cy="523478"/>
          </a:xfrm>
        </p:grpSpPr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AEC8FFE9-1AEE-2300-E33C-DEE4C06BFA0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6399" y="1431517"/>
              <a:ext cx="598260" cy="523478"/>
            </a:xfrm>
            <a:prstGeom prst="rect">
              <a:avLst/>
            </a:prstGeom>
          </p:spPr>
        </p:pic>
        <p:pic>
          <p:nvPicPr>
            <p:cNvPr id="48" name="Imagen 47">
              <a:extLst>
                <a:ext uri="{FF2B5EF4-FFF2-40B4-BE49-F238E27FC236}">
                  <a16:creationId xmlns:a16="http://schemas.microsoft.com/office/drawing/2014/main" id="{9313FD87-EC69-40ED-59E3-BA3ECD5E4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7476" y="1471006"/>
              <a:ext cx="679450" cy="444500"/>
            </a:xfrm>
            <a:prstGeom prst="rect">
              <a:avLst/>
            </a:prstGeom>
          </p:spPr>
        </p:pic>
        <p:pic>
          <p:nvPicPr>
            <p:cNvPr id="68" name="Imagen 67">
              <a:extLst>
                <a:ext uri="{FF2B5EF4-FFF2-40B4-BE49-F238E27FC236}">
                  <a16:creationId xmlns:a16="http://schemas.microsoft.com/office/drawing/2014/main" id="{A2955EC0-B179-6C5C-F2A7-7AC85558A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345" y="1471006"/>
              <a:ext cx="488950" cy="444500"/>
            </a:xfrm>
            <a:prstGeom prst="rect">
              <a:avLst/>
            </a:prstGeom>
          </p:spPr>
        </p:pic>
        <p:pic>
          <p:nvPicPr>
            <p:cNvPr id="92" name="Imagen 91">
              <a:extLst>
                <a:ext uri="{FF2B5EF4-FFF2-40B4-BE49-F238E27FC236}">
                  <a16:creationId xmlns:a16="http://schemas.microsoft.com/office/drawing/2014/main" id="{8AD39F38-2ACA-0A6C-C141-7004F1329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8005" y="1471006"/>
              <a:ext cx="825500" cy="444500"/>
            </a:xfrm>
            <a:prstGeom prst="rect">
              <a:avLst/>
            </a:prstGeom>
          </p:spPr>
        </p:pic>
        <p:pic>
          <p:nvPicPr>
            <p:cNvPr id="64" name="Imagen 63">
              <a:extLst>
                <a:ext uri="{FF2B5EF4-FFF2-40B4-BE49-F238E27FC236}">
                  <a16:creationId xmlns:a16="http://schemas.microsoft.com/office/drawing/2014/main" id="{552EFBCE-C5D4-36AF-0697-6F5EF9EF4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92443" y="1471006"/>
              <a:ext cx="723900" cy="444500"/>
            </a:xfrm>
            <a:prstGeom prst="rect">
              <a:avLst/>
            </a:prstGeom>
          </p:spPr>
        </p:pic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61E4407C-84C6-63F2-93FB-524407514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8215" y="1471006"/>
              <a:ext cx="565150" cy="444500"/>
            </a:xfrm>
            <a:prstGeom prst="rect">
              <a:avLst/>
            </a:prstGeom>
          </p:spPr>
        </p:pic>
        <p:pic>
          <p:nvPicPr>
            <p:cNvPr id="46" name="Imagen 45">
              <a:extLst>
                <a:ext uri="{FF2B5EF4-FFF2-40B4-BE49-F238E27FC236}">
                  <a16:creationId xmlns:a16="http://schemas.microsoft.com/office/drawing/2014/main" id="{CCC1EA4C-CB22-B3E1-1017-E527369CD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3707" y="1471006"/>
              <a:ext cx="736600" cy="444500"/>
            </a:xfrm>
            <a:prstGeom prst="rect">
              <a:avLst/>
            </a:prstGeom>
          </p:spPr>
        </p:pic>
      </p:grpSp>
      <p:grpSp>
        <p:nvGrpSpPr>
          <p:cNvPr id="118" name="Grupo 117">
            <a:extLst>
              <a:ext uri="{FF2B5EF4-FFF2-40B4-BE49-F238E27FC236}">
                <a16:creationId xmlns:a16="http://schemas.microsoft.com/office/drawing/2014/main" id="{3831D237-243D-5680-4DD0-E2D561EE741F}"/>
              </a:ext>
            </a:extLst>
          </p:cNvPr>
          <p:cNvGrpSpPr/>
          <p:nvPr/>
        </p:nvGrpSpPr>
        <p:grpSpPr>
          <a:xfrm>
            <a:off x="728822" y="2672595"/>
            <a:ext cx="7686356" cy="577078"/>
            <a:chOff x="748645" y="2872626"/>
            <a:chExt cx="7686356" cy="577078"/>
          </a:xfrm>
        </p:grpSpPr>
        <p:pic>
          <p:nvPicPr>
            <p:cNvPr id="52" name="Imagen 51">
              <a:extLst>
                <a:ext uri="{FF2B5EF4-FFF2-40B4-BE49-F238E27FC236}">
                  <a16:creationId xmlns:a16="http://schemas.microsoft.com/office/drawing/2014/main" id="{608C14FB-EDEA-736B-7899-170A2F533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3604" y="2938915"/>
              <a:ext cx="323850" cy="444500"/>
            </a:xfrm>
            <a:prstGeom prst="rect">
              <a:avLst/>
            </a:prstGeom>
          </p:spPr>
        </p:pic>
        <p:pic>
          <p:nvPicPr>
            <p:cNvPr id="80" name="Imagen 79">
              <a:extLst>
                <a:ext uri="{FF2B5EF4-FFF2-40B4-BE49-F238E27FC236}">
                  <a16:creationId xmlns:a16="http://schemas.microsoft.com/office/drawing/2014/main" id="{692BD051-07E6-C11D-2AB6-DA3F02B15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401" y="2938915"/>
              <a:ext cx="355600" cy="444500"/>
            </a:xfrm>
            <a:prstGeom prst="rect">
              <a:avLst/>
            </a:prstGeom>
          </p:spPr>
        </p:pic>
        <p:pic>
          <p:nvPicPr>
            <p:cNvPr id="70" name="Imagen 69">
              <a:extLst>
                <a:ext uri="{FF2B5EF4-FFF2-40B4-BE49-F238E27FC236}">
                  <a16:creationId xmlns:a16="http://schemas.microsoft.com/office/drawing/2014/main" id="{307DEBF7-EAAE-223D-1AB2-95FF070C4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645" y="2938915"/>
              <a:ext cx="260350" cy="444500"/>
            </a:xfrm>
            <a:prstGeom prst="rect">
              <a:avLst/>
            </a:prstGeom>
          </p:spPr>
        </p:pic>
        <p:pic>
          <p:nvPicPr>
            <p:cNvPr id="88" name="Imagen 87">
              <a:extLst>
                <a:ext uri="{FF2B5EF4-FFF2-40B4-BE49-F238E27FC236}">
                  <a16:creationId xmlns:a16="http://schemas.microsoft.com/office/drawing/2014/main" id="{37F680D8-E384-920E-6F94-E8D45C38A3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459" y="2872626"/>
              <a:ext cx="898592" cy="577078"/>
            </a:xfrm>
            <a:prstGeom prst="rect">
              <a:avLst/>
            </a:prstGeom>
          </p:spPr>
        </p:pic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56B666CF-1407-B1BA-4375-B5C733700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28968" y="2938915"/>
              <a:ext cx="450850" cy="444500"/>
            </a:xfrm>
            <a:prstGeom prst="rect">
              <a:avLst/>
            </a:prstGeom>
          </p:spPr>
        </p:pic>
        <p:pic>
          <p:nvPicPr>
            <p:cNvPr id="96" name="Imagen 95">
              <a:extLst>
                <a:ext uri="{FF2B5EF4-FFF2-40B4-BE49-F238E27FC236}">
                  <a16:creationId xmlns:a16="http://schemas.microsoft.com/office/drawing/2014/main" id="{385E5779-E725-858B-2D6D-92EB768D4D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22965" y="2938915"/>
              <a:ext cx="755650" cy="444500"/>
            </a:xfrm>
            <a:prstGeom prst="rect">
              <a:avLst/>
            </a:prstGeom>
          </p:spPr>
        </p:pic>
        <p:pic>
          <p:nvPicPr>
            <p:cNvPr id="62" name="Imagen 61">
              <a:extLst>
                <a:ext uri="{FF2B5EF4-FFF2-40B4-BE49-F238E27FC236}">
                  <a16:creationId xmlns:a16="http://schemas.microsoft.com/office/drawing/2014/main" id="{A365F0FC-BAEC-9B3F-8F12-4A8BC1335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51832" y="2938915"/>
              <a:ext cx="260350" cy="444500"/>
            </a:xfrm>
            <a:prstGeom prst="rect">
              <a:avLst/>
            </a:prstGeom>
          </p:spPr>
        </p:pic>
      </p:grpSp>
      <p:grpSp>
        <p:nvGrpSpPr>
          <p:cNvPr id="120" name="Grupo 119">
            <a:extLst>
              <a:ext uri="{FF2B5EF4-FFF2-40B4-BE49-F238E27FC236}">
                <a16:creationId xmlns:a16="http://schemas.microsoft.com/office/drawing/2014/main" id="{08359EE2-279C-E6C4-9E3D-66D9FEAD2E83}"/>
              </a:ext>
            </a:extLst>
          </p:cNvPr>
          <p:cNvGrpSpPr/>
          <p:nvPr/>
        </p:nvGrpSpPr>
        <p:grpSpPr>
          <a:xfrm>
            <a:off x="576422" y="4011035"/>
            <a:ext cx="7991156" cy="444500"/>
            <a:chOff x="475595" y="4011035"/>
            <a:chExt cx="7991156" cy="444500"/>
          </a:xfrm>
        </p:grpSpPr>
        <p:pic>
          <p:nvPicPr>
            <p:cNvPr id="60" name="Imagen 59">
              <a:extLst>
                <a:ext uri="{FF2B5EF4-FFF2-40B4-BE49-F238E27FC236}">
                  <a16:creationId xmlns:a16="http://schemas.microsoft.com/office/drawing/2014/main" id="{3490295B-BEFB-C008-9098-EAA72AB7D7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6779" y="4011035"/>
              <a:ext cx="317500" cy="444500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409251BE-5928-775E-D482-907B25BC0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47651" y="4011035"/>
              <a:ext cx="419100" cy="444500"/>
            </a:xfrm>
            <a:prstGeom prst="rect">
              <a:avLst/>
            </a:prstGeom>
          </p:spPr>
        </p:pic>
        <p:pic>
          <p:nvPicPr>
            <p:cNvPr id="90" name="Imagen 89">
              <a:extLst>
                <a:ext uri="{FF2B5EF4-FFF2-40B4-BE49-F238E27FC236}">
                  <a16:creationId xmlns:a16="http://schemas.microsoft.com/office/drawing/2014/main" id="{B238B4BD-CE46-4907-8A62-4D4F29BB8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595" y="4011035"/>
              <a:ext cx="806450" cy="444500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D099ED8F-7EB0-BDD4-6319-60E5673480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405" y="4011035"/>
              <a:ext cx="266700" cy="444500"/>
            </a:xfrm>
            <a:prstGeom prst="rect">
              <a:avLst/>
            </a:prstGeom>
          </p:spPr>
        </p:pic>
        <p:pic>
          <p:nvPicPr>
            <p:cNvPr id="94" name="Imagen 93">
              <a:extLst>
                <a:ext uri="{FF2B5EF4-FFF2-40B4-BE49-F238E27FC236}">
                  <a16:creationId xmlns:a16="http://schemas.microsoft.com/office/drawing/2014/main" id="{E42E9D71-1753-9AA4-277D-A3B487866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62293" y="4011035"/>
              <a:ext cx="584200" cy="444500"/>
            </a:xfrm>
            <a:prstGeom prst="rect">
              <a:avLst/>
            </a:prstGeom>
          </p:spPr>
        </p:pic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5906A8C7-C35F-6864-0101-6D5BA29B3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8365" y="4011035"/>
              <a:ext cx="704850" cy="444500"/>
            </a:xfrm>
            <a:prstGeom prst="rect">
              <a:avLst/>
            </a:prstGeom>
          </p:spPr>
        </p:pic>
        <p:pic>
          <p:nvPicPr>
            <p:cNvPr id="98" name="Imagen 97">
              <a:extLst>
                <a:ext uri="{FF2B5EF4-FFF2-40B4-BE49-F238E27FC236}">
                  <a16:creationId xmlns:a16="http://schemas.microsoft.com/office/drawing/2014/main" id="{F4DAA37E-B5A6-545D-CB43-58300A9E3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5607" y="4011035"/>
              <a:ext cx="812800" cy="444500"/>
            </a:xfrm>
            <a:prstGeom prst="rect">
              <a:avLst/>
            </a:prstGeom>
          </p:spPr>
        </p:pic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B63A9330-3396-6B96-8B61-F07C776B1670}"/>
              </a:ext>
            </a:extLst>
          </p:cNvPr>
          <p:cNvGrpSpPr/>
          <p:nvPr/>
        </p:nvGrpSpPr>
        <p:grpSpPr>
          <a:xfrm>
            <a:off x="1144982" y="863799"/>
            <a:ext cx="6854037" cy="444500"/>
            <a:chOff x="1152102" y="854190"/>
            <a:chExt cx="6854037" cy="444500"/>
          </a:xfrm>
        </p:grpSpPr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FA6F7297-6064-8E56-5DA8-993D9A7A2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72497" y="854190"/>
              <a:ext cx="565150" cy="444500"/>
            </a:xfrm>
            <a:prstGeom prst="rect">
              <a:avLst/>
            </a:prstGeom>
          </p:spPr>
        </p:pic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3C413AA4-90E5-439D-604A-57F8BA06B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9808" y="854190"/>
              <a:ext cx="533400" cy="444500"/>
            </a:xfrm>
            <a:prstGeom prst="rect">
              <a:avLst/>
            </a:prstGeom>
          </p:spPr>
        </p:pic>
        <p:pic>
          <p:nvPicPr>
            <p:cNvPr id="82" name="Imagen 81">
              <a:extLst>
                <a:ext uri="{FF2B5EF4-FFF2-40B4-BE49-F238E27FC236}">
                  <a16:creationId xmlns:a16="http://schemas.microsoft.com/office/drawing/2014/main" id="{0A835756-E602-3DBA-B51E-2822F21DD3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2150" y="854190"/>
              <a:ext cx="247650" cy="444500"/>
            </a:xfrm>
            <a:prstGeom prst="rect">
              <a:avLst/>
            </a:prstGeom>
          </p:spPr>
        </p:pic>
        <p:pic>
          <p:nvPicPr>
            <p:cNvPr id="84" name="Imagen 83">
              <a:extLst>
                <a:ext uri="{FF2B5EF4-FFF2-40B4-BE49-F238E27FC236}">
                  <a16:creationId xmlns:a16="http://schemas.microsoft.com/office/drawing/2014/main" id="{C7B4FE7D-A55E-D432-BEA9-93E69A1F2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99739" y="854190"/>
              <a:ext cx="406400" cy="444500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6842C562-EA3B-758F-AC44-97B2F21FEF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2102" y="854190"/>
              <a:ext cx="749300" cy="444500"/>
            </a:xfrm>
            <a:prstGeom prst="rect">
              <a:avLst/>
            </a:prstGeom>
          </p:spPr>
        </p:pic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FBBBD28-B34A-C7D9-F7C0-A968431A1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9586" y="854190"/>
              <a:ext cx="812800" cy="444500"/>
            </a:xfrm>
            <a:prstGeom prst="rect">
              <a:avLst/>
            </a:prstGeom>
          </p:spPr>
        </p:pic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B9902715-C846-799F-5570-833BE0E91633}"/>
              </a:ext>
            </a:extLst>
          </p:cNvPr>
          <p:cNvGrpSpPr/>
          <p:nvPr/>
        </p:nvGrpSpPr>
        <p:grpSpPr>
          <a:xfrm>
            <a:off x="1176732" y="3408105"/>
            <a:ext cx="6790537" cy="444500"/>
            <a:chOff x="1155277" y="3425871"/>
            <a:chExt cx="6790537" cy="444500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C6C38655-076A-9C26-929C-D9EFAB285A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9022" y="3425871"/>
              <a:ext cx="292100" cy="444500"/>
            </a:xfrm>
            <a:prstGeom prst="rect">
              <a:avLst/>
            </a:prstGeom>
          </p:spPr>
        </p:pic>
        <p:pic>
          <p:nvPicPr>
            <p:cNvPr id="54" name="Imagen 53">
              <a:extLst>
                <a:ext uri="{FF2B5EF4-FFF2-40B4-BE49-F238E27FC236}">
                  <a16:creationId xmlns:a16="http://schemas.microsoft.com/office/drawing/2014/main" id="{583E6798-DB0B-9610-1FCD-531909F936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7433" y="3425871"/>
              <a:ext cx="438150" cy="444500"/>
            </a:xfrm>
            <a:prstGeom prst="rect">
              <a:avLst/>
            </a:prstGeom>
          </p:spPr>
        </p:pic>
        <p:pic>
          <p:nvPicPr>
            <p:cNvPr id="78" name="Imagen 77">
              <a:extLst>
                <a:ext uri="{FF2B5EF4-FFF2-40B4-BE49-F238E27FC236}">
                  <a16:creationId xmlns:a16="http://schemas.microsoft.com/office/drawing/2014/main" id="{7C4C94F6-94DA-471B-B014-AA08A0636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8625" y="3425871"/>
              <a:ext cx="774700" cy="444500"/>
            </a:xfrm>
            <a:prstGeom prst="rect">
              <a:avLst/>
            </a:prstGeom>
          </p:spPr>
        </p:pic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DCA87CA0-519B-A28D-4AED-7351927B5F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0064" y="3425871"/>
              <a:ext cx="285750" cy="444500"/>
            </a:xfrm>
            <a:prstGeom prst="rect">
              <a:avLst/>
            </a:prstGeom>
          </p:spPr>
        </p:pic>
        <p:pic>
          <p:nvPicPr>
            <p:cNvPr id="86" name="Imagen 85">
              <a:extLst>
                <a:ext uri="{FF2B5EF4-FFF2-40B4-BE49-F238E27FC236}">
                  <a16:creationId xmlns:a16="http://schemas.microsoft.com/office/drawing/2014/main" id="{8CDA4A02-2A1A-0E67-92C1-3521D975DF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5277" y="3425871"/>
              <a:ext cx="742950" cy="444500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911AFA9A-3889-31E9-8FA6-3691510EB9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0861" y="3425871"/>
              <a:ext cx="730250" cy="444500"/>
            </a:xfrm>
            <a:prstGeom prst="rect">
              <a:avLst/>
            </a:prstGeom>
          </p:spPr>
        </p:pic>
      </p:grpSp>
      <p:grpSp>
        <p:nvGrpSpPr>
          <p:cNvPr id="117" name="Grupo 116">
            <a:extLst>
              <a:ext uri="{FF2B5EF4-FFF2-40B4-BE49-F238E27FC236}">
                <a16:creationId xmlns:a16="http://schemas.microsoft.com/office/drawing/2014/main" id="{4D2492BD-9FEB-E1F9-CF65-979F33D9C802}"/>
              </a:ext>
            </a:extLst>
          </p:cNvPr>
          <p:cNvGrpSpPr/>
          <p:nvPr/>
        </p:nvGrpSpPr>
        <p:grpSpPr>
          <a:xfrm>
            <a:off x="1137044" y="2069663"/>
            <a:ext cx="6869912" cy="444500"/>
            <a:chOff x="1177502" y="2297010"/>
            <a:chExt cx="6869912" cy="444500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F2087721-CB78-CF4F-3B36-0D3A4BC79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672" y="2297010"/>
              <a:ext cx="812800" cy="444500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74748F78-2CFF-8EF1-BE1A-BFDFE74B14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0108" y="2297010"/>
              <a:ext cx="812800" cy="444500"/>
            </a:xfrm>
            <a:prstGeom prst="rect">
              <a:avLst/>
            </a:prstGeom>
          </p:spPr>
        </p:pic>
        <p:pic>
          <p:nvPicPr>
            <p:cNvPr id="74" name="Imagen 73">
              <a:extLst>
                <a:ext uri="{FF2B5EF4-FFF2-40B4-BE49-F238E27FC236}">
                  <a16:creationId xmlns:a16="http://schemas.microsoft.com/office/drawing/2014/main" id="{7ACA92D6-671F-9C3C-A39D-C20C63B058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400" y="2297010"/>
              <a:ext cx="819150" cy="444500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35D7A545-29F4-DF8C-A1CB-476C0859F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58464" y="2297010"/>
              <a:ext cx="488950" cy="444500"/>
            </a:xfrm>
            <a:prstGeom prst="rect">
              <a:avLst/>
            </a:prstGeom>
          </p:spPr>
        </p:pic>
        <p:pic>
          <p:nvPicPr>
            <p:cNvPr id="38" name="Imagen 37">
              <a:extLst>
                <a:ext uri="{FF2B5EF4-FFF2-40B4-BE49-F238E27FC236}">
                  <a16:creationId xmlns:a16="http://schemas.microsoft.com/office/drawing/2014/main" id="{EC37F4BA-9C2F-13BB-38DE-3D05D0822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7502" y="2297010"/>
              <a:ext cx="698500" cy="444500"/>
            </a:xfrm>
            <a:prstGeom prst="rect">
              <a:avLst/>
            </a:prstGeom>
          </p:spPr>
        </p:pic>
        <p:pic>
          <p:nvPicPr>
            <p:cNvPr id="100" name="Imagen 99">
              <a:extLst>
                <a:ext uri="{FF2B5EF4-FFF2-40B4-BE49-F238E27FC236}">
                  <a16:creationId xmlns:a16="http://schemas.microsoft.com/office/drawing/2014/main" id="{ED1AE503-B125-9F73-58A1-DB77DFDC0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0411" y="2297010"/>
              <a:ext cx="311150" cy="444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15081725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EA6EF-BF12-F425-3827-7880528B46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ángulo redondeado 70">
            <a:extLst>
              <a:ext uri="{FF2B5EF4-FFF2-40B4-BE49-F238E27FC236}">
                <a16:creationId xmlns:a16="http://schemas.microsoft.com/office/drawing/2014/main" id="{491617AF-56E5-7450-9ABC-BAC2D6D95FEA}"/>
              </a:ext>
            </a:extLst>
          </p:cNvPr>
          <p:cNvSpPr/>
          <p:nvPr/>
        </p:nvSpPr>
        <p:spPr>
          <a:xfrm>
            <a:off x="6013368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A99EB3C6-06F7-FAA1-AE8F-88C3376904FE}"/>
              </a:ext>
            </a:extLst>
          </p:cNvPr>
          <p:cNvSpPr/>
          <p:nvPr/>
        </p:nvSpPr>
        <p:spPr>
          <a:xfrm>
            <a:off x="3253543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6A975790-F21E-2EAD-90F4-29476DEE0BBF}"/>
              </a:ext>
            </a:extLst>
          </p:cNvPr>
          <p:cNvSpPr/>
          <p:nvPr/>
        </p:nvSpPr>
        <p:spPr>
          <a:xfrm>
            <a:off x="493718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07BA04BA-ADF1-654C-A03D-F15CE2CFEA76}"/>
              </a:ext>
            </a:extLst>
          </p:cNvPr>
          <p:cNvSpPr txBox="1">
            <a:spLocks/>
          </p:cNvSpPr>
          <p:nvPr/>
        </p:nvSpPr>
        <p:spPr>
          <a:xfrm>
            <a:off x="2145248" y="271225"/>
            <a:ext cx="4853504" cy="331629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/>
            <a:r>
              <a:rPr lang="es-ES_tradnl" b="0" noProof="0" dirty="0" err="1">
                <a:latin typeface="Rubik Medium" pitchFamily="2" charset="-79"/>
                <a:cs typeface="Rubik Medium" pitchFamily="2" charset="-79"/>
              </a:rPr>
              <a:t>Tips</a:t>
            </a:r>
            <a:r>
              <a:rPr lang="es-ES_tradnl" b="0" noProof="0" dirty="0">
                <a:latin typeface="Rubik Medium" pitchFamily="2" charset="-79"/>
                <a:cs typeface="Rubik Medium" pitchFamily="2" charset="-79"/>
              </a:rPr>
              <a:t> CX</a:t>
            </a:r>
          </a:p>
        </p:txBody>
      </p:sp>
      <p:sp>
        <p:nvSpPr>
          <p:cNvPr id="47" name="Marcador de texto 8">
            <a:extLst>
              <a:ext uri="{FF2B5EF4-FFF2-40B4-BE49-F238E27FC236}">
                <a16:creationId xmlns:a16="http://schemas.microsoft.com/office/drawing/2014/main" id="{9239C996-7E3C-38EB-C827-3A49F3558754}"/>
              </a:ext>
            </a:extLst>
          </p:cNvPr>
          <p:cNvSpPr txBox="1">
            <a:spLocks/>
          </p:cNvSpPr>
          <p:nvPr/>
        </p:nvSpPr>
        <p:spPr>
          <a:xfrm>
            <a:off x="2287200" y="658140"/>
            <a:ext cx="4569600" cy="20076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rgbClr val="24272A">
                    <a:lumMod val="75000"/>
                    <a:lumOff val="25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ES_tradnl" sz="1100" noProof="0" dirty="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Te compartimos algunos </a:t>
            </a:r>
            <a:r>
              <a:rPr lang="es-ES_tradnl" sz="1100" noProof="0" dirty="0" err="1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tips</a:t>
            </a:r>
            <a:r>
              <a:rPr lang="es-ES_tradnl" sz="1100" noProof="0" dirty="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 para mejorar la experiencia de tus clientes:</a:t>
            </a:r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EEB21761-7A94-51F3-C6E1-D4E532A3E33F}"/>
              </a:ext>
            </a:extLst>
          </p:cNvPr>
          <p:cNvSpPr>
            <a:spLocks/>
          </p:cNvSpPr>
          <p:nvPr/>
        </p:nvSpPr>
        <p:spPr>
          <a:xfrm>
            <a:off x="4032000" y="-18000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8052FA4F-9F86-53DA-2BFB-E3251A53CF1F}"/>
              </a:ext>
            </a:extLst>
          </p:cNvPr>
          <p:cNvSpPr txBox="1">
            <a:spLocks/>
          </p:cNvSpPr>
          <p:nvPr/>
        </p:nvSpPr>
        <p:spPr>
          <a:xfrm>
            <a:off x="6163701" y="2745557"/>
            <a:ext cx="2047017" cy="1661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Capacita a tu equipo</a:t>
            </a:r>
          </a:p>
        </p:txBody>
      </p:sp>
      <p:sp>
        <p:nvSpPr>
          <p:cNvPr id="74" name="Marcador de texto 8">
            <a:extLst>
              <a:ext uri="{FF2B5EF4-FFF2-40B4-BE49-F238E27FC236}">
                <a16:creationId xmlns:a16="http://schemas.microsoft.com/office/drawing/2014/main" id="{328D20A6-7CC6-46D7-667C-103BA1A3EA2D}"/>
              </a:ext>
            </a:extLst>
          </p:cNvPr>
          <p:cNvSpPr txBox="1">
            <a:spLocks/>
          </p:cNvSpPr>
          <p:nvPr/>
        </p:nvSpPr>
        <p:spPr>
          <a:xfrm>
            <a:off x="6163702" y="3096152"/>
            <a:ext cx="1733390" cy="4482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Forma y empodera a tus colaboradores para ofrecer un servicio excepcional.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84B0005-10FF-6143-0917-3A9D5B125478}"/>
              </a:ext>
            </a:extLst>
          </p:cNvPr>
          <p:cNvSpPr txBox="1">
            <a:spLocks/>
          </p:cNvSpPr>
          <p:nvPr/>
        </p:nvSpPr>
        <p:spPr>
          <a:xfrm>
            <a:off x="3403876" y="2745557"/>
            <a:ext cx="2206086" cy="1661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Diseña experiencias </a:t>
            </a:r>
            <a:r>
              <a:rPr lang="es-ES_tradnl" sz="1200" b="0" spc="-20" dirty="0" err="1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omnicanal</a:t>
            </a:r>
            <a:endParaRPr lang="es-ES_tradnl" sz="1200" b="0" spc="-20" dirty="0">
              <a:solidFill>
                <a:schemeClr val="bg1"/>
              </a:solidFill>
              <a:latin typeface="Rubik Medium" pitchFamily="2" charset="-79"/>
              <a:cs typeface="Rubik Medium" pitchFamily="2" charset="-79"/>
            </a:endParaRP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99DCDEA7-A662-4520-DE63-70B9B2AD7640}"/>
              </a:ext>
            </a:extLst>
          </p:cNvPr>
          <p:cNvSpPr txBox="1">
            <a:spLocks/>
          </p:cNvSpPr>
          <p:nvPr/>
        </p:nvSpPr>
        <p:spPr>
          <a:xfrm>
            <a:off x="3403877" y="3096152"/>
            <a:ext cx="2149025" cy="804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Integra todos los canales para asegurar una experiencia coherente, ya sea física, digital o telefónica.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Permite un flujo suave entre canales para una interacción continua.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939FD5A-D6DB-149D-2DAF-AA09AF649E86}"/>
              </a:ext>
            </a:extLst>
          </p:cNvPr>
          <p:cNvSpPr txBox="1">
            <a:spLocks/>
          </p:cNvSpPr>
          <p:nvPr/>
        </p:nvSpPr>
        <p:spPr>
          <a:xfrm>
            <a:off x="644051" y="2745557"/>
            <a:ext cx="1855309" cy="1661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Conoce a tus clientes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67D9B602-8DD0-C166-7055-08D2541AF915}"/>
              </a:ext>
            </a:extLst>
          </p:cNvPr>
          <p:cNvSpPr txBox="1">
            <a:spLocks/>
          </p:cNvSpPr>
          <p:nvPr/>
        </p:nvSpPr>
        <p:spPr>
          <a:xfrm>
            <a:off x="644052" y="3096152"/>
            <a:ext cx="1932894" cy="8041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Investiga y analiza necesidades, preferencias y comportamientos a través de encuestas y datos.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Crea perfiles detallados para personalizar la experiencia.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CBF0CB78-D9D9-EE70-48D2-81733C3B7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0992" y="1077201"/>
            <a:ext cx="1418400" cy="1418400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FD35DB1-633C-E9B6-CC55-19CF895661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401167" y="1077201"/>
            <a:ext cx="1418400" cy="1418400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54BD0AD-367E-C466-64A6-C253A20F0D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2" y="1077201"/>
            <a:ext cx="1418400" cy="1418400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79464239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14F15-70C0-977D-72D5-DF82BB4C2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ángulo redondeado 70">
            <a:extLst>
              <a:ext uri="{FF2B5EF4-FFF2-40B4-BE49-F238E27FC236}">
                <a16:creationId xmlns:a16="http://schemas.microsoft.com/office/drawing/2014/main" id="{90FAF9A2-F83E-F995-BC76-96604E2694E1}"/>
              </a:ext>
            </a:extLst>
          </p:cNvPr>
          <p:cNvSpPr/>
          <p:nvPr/>
        </p:nvSpPr>
        <p:spPr>
          <a:xfrm>
            <a:off x="6013368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BD3C7FA4-C341-28B6-F353-1F660C80D94C}"/>
              </a:ext>
            </a:extLst>
          </p:cNvPr>
          <p:cNvSpPr/>
          <p:nvPr/>
        </p:nvSpPr>
        <p:spPr>
          <a:xfrm>
            <a:off x="3253543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D521C518-0AAD-1E7A-B4FE-7F3023777116}"/>
              </a:ext>
            </a:extLst>
          </p:cNvPr>
          <p:cNvSpPr/>
          <p:nvPr/>
        </p:nvSpPr>
        <p:spPr>
          <a:xfrm>
            <a:off x="493718" y="2133600"/>
            <a:ext cx="2636914" cy="2432859"/>
          </a:xfrm>
          <a:prstGeom prst="roundRect">
            <a:avLst>
              <a:gd name="adj" fmla="val 4681"/>
            </a:avLst>
          </a:prstGeom>
          <a:solidFill>
            <a:schemeClr val="tx1">
              <a:lumMod val="90000"/>
              <a:lumOff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54" name="Rectángulo redondeado 53">
            <a:extLst>
              <a:ext uri="{FF2B5EF4-FFF2-40B4-BE49-F238E27FC236}">
                <a16:creationId xmlns:a16="http://schemas.microsoft.com/office/drawing/2014/main" id="{10E2A6BC-BCCC-FFDB-9322-C3EA5CDF7D69}"/>
              </a:ext>
            </a:extLst>
          </p:cNvPr>
          <p:cNvSpPr>
            <a:spLocks/>
          </p:cNvSpPr>
          <p:nvPr/>
        </p:nvSpPr>
        <p:spPr>
          <a:xfrm>
            <a:off x="4032000" y="-18000"/>
            <a:ext cx="1080000" cy="36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488F158F-04C6-A37B-1AF8-34DAEDA60733}"/>
              </a:ext>
            </a:extLst>
          </p:cNvPr>
          <p:cNvSpPr txBox="1">
            <a:spLocks/>
          </p:cNvSpPr>
          <p:nvPr/>
        </p:nvSpPr>
        <p:spPr>
          <a:xfrm>
            <a:off x="6163701" y="2640330"/>
            <a:ext cx="2047017" cy="3323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Fomenta la personalización y la accesibilidad</a:t>
            </a:r>
          </a:p>
        </p:txBody>
      </p:sp>
      <p:sp>
        <p:nvSpPr>
          <p:cNvPr id="74" name="Marcador de texto 8">
            <a:extLst>
              <a:ext uri="{FF2B5EF4-FFF2-40B4-BE49-F238E27FC236}">
                <a16:creationId xmlns:a16="http://schemas.microsoft.com/office/drawing/2014/main" id="{F73C0332-235B-77B1-6CD7-7395D2A78521}"/>
              </a:ext>
            </a:extLst>
          </p:cNvPr>
          <p:cNvSpPr txBox="1">
            <a:spLocks/>
          </p:cNvSpPr>
          <p:nvPr/>
        </p:nvSpPr>
        <p:spPr>
          <a:xfrm>
            <a:off x="6163701" y="3096152"/>
            <a:ext cx="2259863" cy="131253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Ofrece promociones y recomendaciones basadas en datos e historial de clientes.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 err="1">
                <a:solidFill>
                  <a:schemeClr val="bg1"/>
                </a:solidFill>
              </a:rPr>
              <a:t>Comunicate</a:t>
            </a:r>
            <a:r>
              <a:rPr lang="es-ES_tradnl" sz="900" dirty="0">
                <a:solidFill>
                  <a:schemeClr val="bg1"/>
                </a:solidFill>
              </a:rPr>
              <a:t> de forma personalizada, usando el nombre del cliente y haciendo referencia a interacciones previas.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Diseña interfaces intuitivas, fáciles de navegar e inclusivas para personas con diversidad funcional.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2E7EB13-C270-CC19-21D3-6A4B90CC42A8}"/>
              </a:ext>
            </a:extLst>
          </p:cNvPr>
          <p:cNvSpPr txBox="1">
            <a:spLocks/>
          </p:cNvSpPr>
          <p:nvPr/>
        </p:nvSpPr>
        <p:spPr>
          <a:xfrm>
            <a:off x="3403876" y="2640330"/>
            <a:ext cx="2206086" cy="3323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Fomenta la retroalimentación y mejora continua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47A96238-2A9E-DC20-2E2E-61103E4F595B}"/>
              </a:ext>
            </a:extLst>
          </p:cNvPr>
          <p:cNvSpPr txBox="1">
            <a:spLocks/>
          </p:cNvSpPr>
          <p:nvPr/>
        </p:nvSpPr>
        <p:spPr>
          <a:xfrm>
            <a:off x="3403877" y="3096152"/>
            <a:ext cx="2206086" cy="65184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Solicita comentarios y sugerencias para identificar áreas de mejora.</a:t>
            </a:r>
          </a:p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Implementa cambios que demuestren que </a:t>
            </a:r>
            <a:r>
              <a:rPr lang="es-ES_tradnl" sz="900" dirty="0" err="1">
                <a:solidFill>
                  <a:schemeClr val="bg1"/>
                </a:solidFill>
              </a:rPr>
              <a:t>valorás</a:t>
            </a:r>
            <a:r>
              <a:rPr lang="es-ES_tradnl" sz="900" dirty="0">
                <a:solidFill>
                  <a:schemeClr val="bg1"/>
                </a:solidFill>
              </a:rPr>
              <a:t> la opinión de tus clientes.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8BE9919-27C2-A161-D51D-B692E0AA50F2}"/>
              </a:ext>
            </a:extLst>
          </p:cNvPr>
          <p:cNvSpPr txBox="1">
            <a:spLocks/>
          </p:cNvSpPr>
          <p:nvPr/>
        </p:nvSpPr>
        <p:spPr>
          <a:xfrm>
            <a:off x="644051" y="2640330"/>
            <a:ext cx="1855309" cy="3323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1800" b="1" i="0" spc="-30" baseline="0">
                <a:solidFill>
                  <a:schemeClr val="tx1"/>
                </a:solidFill>
                <a:latin typeface="Rubik SemiBold" pitchFamily="2" charset="-79"/>
                <a:ea typeface="Montserrat" charset="0"/>
                <a:cs typeface="Rubik SemiBold" pitchFamily="2" charset="-79"/>
              </a:defRPr>
            </a:lvl1pPr>
          </a:lstStyle>
          <a:p>
            <a:pPr>
              <a:lnSpc>
                <a:spcPct val="90000"/>
              </a:lnSpc>
            </a:pP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Medí y </a:t>
            </a:r>
            <a:r>
              <a:rPr lang="es-ES_tradnl" sz="1200" b="0" spc="-20" dirty="0" err="1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analizá</a:t>
            </a:r>
            <a:r>
              <a:rPr lang="es-ES_tradnl" sz="1200" b="0" spc="-2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 el rendimiento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8B8C3786-AE9C-1AAA-AE22-94540041CAFD}"/>
              </a:ext>
            </a:extLst>
          </p:cNvPr>
          <p:cNvSpPr txBox="1">
            <a:spLocks/>
          </p:cNvSpPr>
          <p:nvPr/>
        </p:nvSpPr>
        <p:spPr>
          <a:xfrm>
            <a:off x="644051" y="3096152"/>
            <a:ext cx="2259863" cy="4482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spcAft>
                <a:spcPts val="400"/>
              </a:spcAft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bg1"/>
                </a:solidFill>
              </a:rPr>
              <a:t>Utiliza </a:t>
            </a:r>
            <a:r>
              <a:rPr lang="es-ES_tradnl" sz="900" dirty="0" err="1">
                <a:solidFill>
                  <a:schemeClr val="bg1"/>
                </a:solidFill>
              </a:rPr>
              <a:t>KPIs</a:t>
            </a:r>
            <a:r>
              <a:rPr lang="es-ES_tradnl" sz="900" dirty="0">
                <a:solidFill>
                  <a:schemeClr val="bg1"/>
                </a:solidFill>
              </a:rPr>
              <a:t> (NPS, CSAT, CES) para evaluar el éxito de tus estrategias y optimizar la experiencia.</a:t>
            </a: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8C05782B-7463-2038-E095-3E64E3DBD42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44051" y="1081756"/>
            <a:ext cx="1412983" cy="1412983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6F0AD808-D2F4-C400-E84F-1A7A6FBBA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701" y="1081756"/>
            <a:ext cx="1412983" cy="1412983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8AA8A07F-A786-54A3-DD3E-A9EE1BC5CAC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03876" y="1081756"/>
            <a:ext cx="1412983" cy="1412983"/>
          </a:xfrm>
          <a:prstGeom prst="roundRect">
            <a:avLst>
              <a:gd name="adj" fmla="val 6875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F89786D6-7A0F-FDD6-0D74-83874D01E857}"/>
              </a:ext>
            </a:extLst>
          </p:cNvPr>
          <p:cNvSpPr txBox="1">
            <a:spLocks/>
          </p:cNvSpPr>
          <p:nvPr/>
        </p:nvSpPr>
        <p:spPr>
          <a:xfrm>
            <a:off x="2145248" y="271225"/>
            <a:ext cx="4853504" cy="331629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/>
            <a:r>
              <a:rPr lang="es-ES_tradnl" b="0" noProof="0" dirty="0" err="1">
                <a:latin typeface="Rubik Medium" pitchFamily="2" charset="-79"/>
                <a:cs typeface="Rubik Medium" pitchFamily="2" charset="-79"/>
              </a:rPr>
              <a:t>Tips</a:t>
            </a:r>
            <a:r>
              <a:rPr lang="es-ES_tradnl" b="0" noProof="0" dirty="0">
                <a:latin typeface="Rubik Medium" pitchFamily="2" charset="-79"/>
                <a:cs typeface="Rubik Medium" pitchFamily="2" charset="-79"/>
              </a:rPr>
              <a:t> CX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B3E438A0-7906-95F4-EC36-46920B20C362}"/>
              </a:ext>
            </a:extLst>
          </p:cNvPr>
          <p:cNvSpPr txBox="1">
            <a:spLocks/>
          </p:cNvSpPr>
          <p:nvPr/>
        </p:nvSpPr>
        <p:spPr>
          <a:xfrm>
            <a:off x="2287200" y="658140"/>
            <a:ext cx="4569600" cy="20076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rgbClr val="24272A">
                    <a:lumMod val="75000"/>
                    <a:lumOff val="25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ES_tradnl" sz="1100" noProof="0" dirty="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Te compartimos algunos </a:t>
            </a:r>
            <a:r>
              <a:rPr lang="es-ES_tradnl" sz="1100" noProof="0" dirty="0" err="1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tips</a:t>
            </a:r>
            <a:r>
              <a:rPr lang="es-ES_tradnl" sz="1100" noProof="0" dirty="0">
                <a:solidFill>
                  <a:schemeClr val="tx1"/>
                </a:solidFill>
                <a:latin typeface="Rubik Light" pitchFamily="2" charset="-79"/>
                <a:cs typeface="Rubik Light" pitchFamily="2" charset="-79"/>
              </a:rPr>
              <a:t> para mejorar la experiencia de tus clientes:</a:t>
            </a:r>
          </a:p>
        </p:txBody>
      </p:sp>
    </p:spTree>
    <p:extLst>
      <p:ext uri="{BB962C8B-B14F-4D97-AF65-F5344CB8AC3E}">
        <p14:creationId xmlns:p14="http://schemas.microsoft.com/office/powerpoint/2010/main" val="3010592742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257934CE-A6F4-473E-1908-C86FA2012232}"/>
              </a:ext>
            </a:extLst>
          </p:cNvPr>
          <p:cNvGrpSpPr/>
          <p:nvPr/>
        </p:nvGrpSpPr>
        <p:grpSpPr>
          <a:xfrm>
            <a:off x="8005009" y="4411932"/>
            <a:ext cx="515318" cy="112191"/>
            <a:chOff x="5588723" y="3144791"/>
            <a:chExt cx="515318" cy="112191"/>
          </a:xfrm>
          <a:noFill/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DC68158-C3C4-2B83-03E4-685466B260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33" name="Rectángulo 61">
              <a:extLst>
                <a:ext uri="{FF2B5EF4-FFF2-40B4-BE49-F238E27FC236}">
                  <a16:creationId xmlns:a16="http://schemas.microsoft.com/office/drawing/2014/main" id="{2F712AB4-5C70-362C-16CB-528827262D2D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49EAF883-C814-52B0-8D29-18366F813FBA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grpFill/>
            <a:ln w="1905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6BBD2011-0DDF-4AF4-0FF9-1141223237D4}"/>
              </a:ext>
            </a:extLst>
          </p:cNvPr>
          <p:cNvCxnSpPr>
            <a:cxnSpLocks/>
          </p:cNvCxnSpPr>
          <p:nvPr/>
        </p:nvCxnSpPr>
        <p:spPr>
          <a:xfrm>
            <a:off x="1293504" y="3122396"/>
            <a:ext cx="448491" cy="0"/>
          </a:xfrm>
          <a:prstGeom prst="line">
            <a:avLst/>
          </a:prstGeom>
          <a:ln w="0" cap="rnd">
            <a:solidFill>
              <a:srgbClr val="FFFFFF">
                <a:alpha val="40000"/>
              </a:srgbClr>
            </a:soli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55AF7344-BF4F-2C15-C333-09141F6A28B8}"/>
              </a:ext>
            </a:extLst>
          </p:cNvPr>
          <p:cNvSpPr/>
          <p:nvPr/>
        </p:nvSpPr>
        <p:spPr>
          <a:xfrm>
            <a:off x="1278740" y="1417385"/>
            <a:ext cx="5576489" cy="157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4000" spc="-100" noProof="0" dirty="0">
                <a:solidFill>
                  <a:schemeClr val="bg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¿Te animas a potenciar</a:t>
            </a:r>
          </a:p>
          <a:p>
            <a:pPr algn="l">
              <a:lnSpc>
                <a:spcPct val="85000"/>
              </a:lnSpc>
            </a:pPr>
            <a:r>
              <a:rPr lang="es-ES_tradnl" sz="4000" spc="-100" noProof="0" dirty="0">
                <a:solidFill>
                  <a:schemeClr val="bg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la experiencia en tu</a:t>
            </a:r>
          </a:p>
          <a:p>
            <a:pPr algn="l">
              <a:lnSpc>
                <a:spcPct val="85000"/>
              </a:lnSpc>
            </a:pPr>
            <a:r>
              <a:rPr lang="es-ES_tradnl" sz="4000" spc="-100" noProof="0" dirty="0">
                <a:solidFill>
                  <a:schemeClr val="bg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organización?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C666678C-46DE-CFF5-ADD6-43D413CFC262}"/>
              </a:ext>
            </a:extLst>
          </p:cNvPr>
          <p:cNvGrpSpPr/>
          <p:nvPr/>
        </p:nvGrpSpPr>
        <p:grpSpPr>
          <a:xfrm>
            <a:off x="1278740" y="4225349"/>
            <a:ext cx="852693" cy="291556"/>
            <a:chOff x="3061284" y="333460"/>
            <a:chExt cx="1114034" cy="380915"/>
          </a:xfrm>
          <a:solidFill>
            <a:schemeClr val="bg1"/>
          </a:solidFill>
        </p:grpSpPr>
        <p:grpSp>
          <p:nvGrpSpPr>
            <p:cNvPr id="4" name="Gráfico 10">
              <a:extLst>
                <a:ext uri="{FF2B5EF4-FFF2-40B4-BE49-F238E27FC236}">
                  <a16:creationId xmlns:a16="http://schemas.microsoft.com/office/drawing/2014/main" id="{AF5A7C67-DAF5-5A7F-58B2-FB55F6AE437E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grpFill/>
          </p:grpSpPr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A7F754AB-A7E7-3C72-E806-522ED702E4D7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E5B840D5-440E-199B-AAA9-FCDF908092D6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4DBCC36C-231B-8BEB-ED95-E0C16149AB93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9CC2EC0E-A3EA-B61D-AB1D-33C72E9F3D2F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07A2E125-F217-8CFD-001A-8C01F4AE73D9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" name="Gráfico 10">
              <a:extLst>
                <a:ext uri="{FF2B5EF4-FFF2-40B4-BE49-F238E27FC236}">
                  <a16:creationId xmlns:a16="http://schemas.microsoft.com/office/drawing/2014/main" id="{FE862C0F-129D-C3A7-C594-9FEBEDE0193F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grpFill/>
          </p:grpSpPr>
          <p:sp>
            <p:nvSpPr>
              <p:cNvPr id="6" name="Forma libre 5">
                <a:extLst>
                  <a:ext uri="{FF2B5EF4-FFF2-40B4-BE49-F238E27FC236}">
                    <a16:creationId xmlns:a16="http://schemas.microsoft.com/office/drawing/2014/main" id="{6203BF7C-4BE1-AE30-08BC-8D517216CE15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6AFEEE6A-185B-FC8D-9287-40B2AB3B5889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2E808316-48FF-52B0-13BE-41F3F334459E}"/>
              </a:ext>
            </a:extLst>
          </p:cNvPr>
          <p:cNvSpPr txBox="1">
            <a:spLocks/>
          </p:cNvSpPr>
          <p:nvPr/>
        </p:nvSpPr>
        <p:spPr>
          <a:xfrm>
            <a:off x="1291168" y="3321110"/>
            <a:ext cx="5576489" cy="1692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rgbClr val="24272A">
                    <a:lumMod val="75000"/>
                    <a:lumOff val="25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ES_tradnl" sz="1100" noProof="0" dirty="0">
                <a:solidFill>
                  <a:schemeClr val="bg1"/>
                </a:solidFill>
                <a:latin typeface="Rubik Light" pitchFamily="2" charset="-79"/>
                <a:cs typeface="Rubik Light" pitchFamily="2" charset="-79"/>
              </a:rPr>
              <a:t>Cuéntanos tus desafíos. </a:t>
            </a:r>
            <a:r>
              <a:rPr lang="es-ES_tradnl" sz="1100" noProof="0" dirty="0">
                <a:solidFill>
                  <a:schemeClr val="bg1"/>
                </a:solidFill>
                <a:latin typeface="Rubik Medium" pitchFamily="2" charset="-79"/>
                <a:cs typeface="Rubik Medium" pitchFamily="2" charset="-79"/>
              </a:rPr>
              <a:t>Nosotros te ayudamos a convertirlos en oportunidades.</a:t>
            </a:r>
          </a:p>
        </p:txBody>
      </p:sp>
    </p:spTree>
    <p:extLst>
      <p:ext uri="{BB962C8B-B14F-4D97-AF65-F5344CB8AC3E}">
        <p14:creationId xmlns:p14="http://schemas.microsoft.com/office/powerpoint/2010/main" val="3949554521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04EF7E33-0675-4803-07AE-C8183B18A7CB}"/>
              </a:ext>
            </a:extLst>
          </p:cNvPr>
          <p:cNvSpPr/>
          <p:nvPr/>
        </p:nvSpPr>
        <p:spPr>
          <a:xfrm>
            <a:off x="2677251" y="2296749"/>
            <a:ext cx="3789499" cy="5755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4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Muchas</a:t>
            </a:r>
            <a:r>
              <a:rPr lang="en-US" sz="44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gracias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21FDD74-B21A-94AA-07B8-DA0677050463}"/>
              </a:ext>
            </a:extLst>
          </p:cNvPr>
          <p:cNvGrpSpPr/>
          <p:nvPr/>
        </p:nvGrpSpPr>
        <p:grpSpPr>
          <a:xfrm>
            <a:off x="3728971" y="3684443"/>
            <a:ext cx="1686059" cy="576504"/>
            <a:chOff x="3061284" y="333460"/>
            <a:chExt cx="1114034" cy="380915"/>
          </a:xfrm>
        </p:grpSpPr>
        <p:grpSp>
          <p:nvGrpSpPr>
            <p:cNvPr id="3" name="Gráfico 10">
              <a:extLst>
                <a:ext uri="{FF2B5EF4-FFF2-40B4-BE49-F238E27FC236}">
                  <a16:creationId xmlns:a16="http://schemas.microsoft.com/office/drawing/2014/main" id="{D7288E9E-2342-18AC-4CC1-2429E3EFCB74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solidFill>
              <a:schemeClr val="tx1"/>
            </a:solidFill>
          </p:grpSpPr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4460D275-227A-62D4-A016-BAA7A0AE060A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C209EB5C-B94B-797D-8F15-3652214F1E3D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1E183BD9-05A0-39ED-CACC-C3F205BA9C49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12B5556B-56FF-6362-5557-F4D1C9F18DDE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DD54699B-95FC-6D16-B24E-3386BE7560BB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</p:grpSp>
        <p:grpSp>
          <p:nvGrpSpPr>
            <p:cNvPr id="4" name="Gráfico 10">
              <a:extLst>
                <a:ext uri="{FF2B5EF4-FFF2-40B4-BE49-F238E27FC236}">
                  <a16:creationId xmlns:a16="http://schemas.microsoft.com/office/drawing/2014/main" id="{9CCF635F-E1DD-B01D-C488-D6A8FDFB70A5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solidFill>
              <a:srgbClr val="EF4147"/>
            </a:solidFill>
          </p:grpSpPr>
          <p:sp>
            <p:nvSpPr>
              <p:cNvPr id="5" name="Forma libre 4">
                <a:extLst>
                  <a:ext uri="{FF2B5EF4-FFF2-40B4-BE49-F238E27FC236}">
                    <a16:creationId xmlns:a16="http://schemas.microsoft.com/office/drawing/2014/main" id="{4EC030C4-8D65-83E1-B08C-EA72B00D48C5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  <p:sp>
            <p:nvSpPr>
              <p:cNvPr id="6" name="Forma libre 5">
                <a:extLst>
                  <a:ext uri="{FF2B5EF4-FFF2-40B4-BE49-F238E27FC236}">
                    <a16:creationId xmlns:a16="http://schemas.microsoft.com/office/drawing/2014/main" id="{4501DEA2-6D42-094A-84BB-88D551146B6A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 noProof="0" dirty="0"/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80BD17F5-4745-E611-9715-08261E4379B9}"/>
              </a:ext>
            </a:extLst>
          </p:cNvPr>
          <p:cNvGrpSpPr/>
          <p:nvPr/>
        </p:nvGrpSpPr>
        <p:grpSpPr>
          <a:xfrm>
            <a:off x="516363" y="2515654"/>
            <a:ext cx="515318" cy="112191"/>
            <a:chOff x="5588723" y="3144791"/>
            <a:chExt cx="515318" cy="112191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69958E2B-4790-8AA0-0397-3189B0C113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19" name="Rectángulo 61">
              <a:extLst>
                <a:ext uri="{FF2B5EF4-FFF2-40B4-BE49-F238E27FC236}">
                  <a16:creationId xmlns:a16="http://schemas.microsoft.com/office/drawing/2014/main" id="{A035176C-DA6D-5B35-6B31-D96518EF207D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9C96817A-C5A4-780D-6CED-121899DF05A9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5319128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E7B59A-C58B-6BB4-C4BD-E7B6B16AC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ángulo 36">
            <a:extLst>
              <a:ext uri="{FF2B5EF4-FFF2-40B4-BE49-F238E27FC236}">
                <a16:creationId xmlns:a16="http://schemas.microsoft.com/office/drawing/2014/main" id="{EDB6A301-D051-F655-951F-E9A76FA78D1D}"/>
              </a:ext>
            </a:extLst>
          </p:cNvPr>
          <p:cNvSpPr/>
          <p:nvPr/>
        </p:nvSpPr>
        <p:spPr>
          <a:xfrm>
            <a:off x="606581" y="2925065"/>
            <a:ext cx="5403723" cy="4708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3600" spc="-100" noProof="0" dirty="0">
                <a:solidFill>
                  <a:schemeClr val="tx1"/>
                </a:solidFill>
                <a:latin typeface="Rubik Medium" pitchFamily="2" charset="-79"/>
                <a:ea typeface="Inter Light BETA" panose="020B0402030000000004" pitchFamily="34" charset="0"/>
                <a:cs typeface="Rubik Medium" pitchFamily="2" charset="-79"/>
              </a:rPr>
              <a:t>Soluciones &amp; Metodología</a:t>
            </a:r>
          </a:p>
        </p:txBody>
      </p:sp>
      <p:sp>
        <p:nvSpPr>
          <p:cNvPr id="2" name="Subtítulo 8">
            <a:extLst>
              <a:ext uri="{FF2B5EF4-FFF2-40B4-BE49-F238E27FC236}">
                <a16:creationId xmlns:a16="http://schemas.microsoft.com/office/drawing/2014/main" id="{091D3C2E-E107-1BF3-70D5-AD6D8E947732}"/>
              </a:ext>
            </a:extLst>
          </p:cNvPr>
          <p:cNvSpPr txBox="1">
            <a:spLocks/>
          </p:cNvSpPr>
          <p:nvPr/>
        </p:nvSpPr>
        <p:spPr>
          <a:xfrm>
            <a:off x="606581" y="3456273"/>
            <a:ext cx="4214801" cy="5999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ts val="1600"/>
              </a:lnSpc>
              <a:spcBef>
                <a:spcPts val="0"/>
              </a:spcBef>
              <a:spcAft>
                <a:spcPts val="0"/>
              </a:spcAft>
            </a:pPr>
            <a:r>
              <a:rPr lang="es-ES_tradnl" sz="1100" noProof="0" dirty="0">
                <a:latin typeface="Rubik Light" pitchFamily="2" charset="-79"/>
                <a:ea typeface="Roboto" panose="02000000000000000000" pitchFamily="2" charset="0"/>
                <a:cs typeface="Rubik Light" pitchFamily="2" charset="-79"/>
              </a:rPr>
              <a:t>Ayudamos a las Organizaciones a crear experiencias memorables para sus clientes y colaboradores, acordes con sus expectativas y alineadas con los objetivos del negocio.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7B07F6F2-72C8-3E5C-029F-C8A82C35A480}"/>
              </a:ext>
            </a:extLst>
          </p:cNvPr>
          <p:cNvGrpSpPr/>
          <p:nvPr/>
        </p:nvGrpSpPr>
        <p:grpSpPr>
          <a:xfrm>
            <a:off x="8034920" y="3121965"/>
            <a:ext cx="515318" cy="112191"/>
            <a:chOff x="5588723" y="3144791"/>
            <a:chExt cx="515318" cy="112191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10DD6A43-A885-EA74-A6C2-DA30DC6BCC3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5" name="Rectángulo 61">
              <a:extLst>
                <a:ext uri="{FF2B5EF4-FFF2-40B4-BE49-F238E27FC236}">
                  <a16:creationId xmlns:a16="http://schemas.microsoft.com/office/drawing/2014/main" id="{2B06B118-86A0-B250-428C-052DB2FF7E3C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4EF9B6FD-66AA-091D-B7E6-03C1D80CA8AE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EF2BC121-4478-C586-9629-C59D76166E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98" b="37570"/>
          <a:stretch/>
        </p:blipFill>
        <p:spPr>
          <a:xfrm>
            <a:off x="72000" y="69113"/>
            <a:ext cx="9000000" cy="2296468"/>
          </a:xfrm>
          <a:prstGeom prst="roundRect">
            <a:avLst>
              <a:gd name="adj" fmla="val 5808"/>
            </a:avLst>
          </a:pr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419361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437B620-1632-865B-CAC8-9DB396D416D1}"/>
              </a:ext>
            </a:extLst>
          </p:cNvPr>
          <p:cNvSpPr txBox="1">
            <a:spLocks/>
          </p:cNvSpPr>
          <p:nvPr/>
        </p:nvSpPr>
        <p:spPr>
          <a:xfrm>
            <a:off x="761623" y="216148"/>
            <a:ext cx="1857273" cy="14388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100" b="0" spc="-30" noProof="0" dirty="0">
                <a:latin typeface="Rubik Medium" pitchFamily="2" charset="-79"/>
                <a:cs typeface="Rubik Medium" pitchFamily="2" charset="-79"/>
              </a:rPr>
              <a:t>Soluciones &amp; Metodología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9169C13-B13B-87F7-ACAC-2CA32F8CA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8" r="8878"/>
          <a:stretch/>
        </p:blipFill>
        <p:spPr bwMode="auto">
          <a:xfrm>
            <a:off x="5419240" y="433735"/>
            <a:ext cx="3430515" cy="4146920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Marcador de texto 8">
            <a:extLst>
              <a:ext uri="{FF2B5EF4-FFF2-40B4-BE49-F238E27FC236}">
                <a16:creationId xmlns:a16="http://schemas.microsoft.com/office/drawing/2014/main" id="{F89E6831-E0B7-14EC-B534-E7EC8CC4149F}"/>
              </a:ext>
            </a:extLst>
          </p:cNvPr>
          <p:cNvSpPr txBox="1">
            <a:spLocks/>
          </p:cNvSpPr>
          <p:nvPr/>
        </p:nvSpPr>
        <p:spPr>
          <a:xfrm>
            <a:off x="759100" y="1909327"/>
            <a:ext cx="1976174" cy="6005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ES_tradnl" sz="900" dirty="0"/>
              <a:t>Relevamos necesidades, expectativas y motivaciones a través de nuestro programa </a:t>
            </a:r>
            <a:r>
              <a:rPr lang="es-ES_tradnl" sz="900" dirty="0" err="1"/>
              <a:t>VoC</a:t>
            </a:r>
            <a:r>
              <a:rPr lang="es-ES_tradnl" sz="900" dirty="0"/>
              <a:t>, colocando al cliente en el centro del desafío.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E02F9191-58C7-7266-620B-15E6955AABC5}"/>
              </a:ext>
            </a:extLst>
          </p:cNvPr>
          <p:cNvSpPr txBox="1">
            <a:spLocks/>
          </p:cNvSpPr>
          <p:nvPr/>
        </p:nvSpPr>
        <p:spPr>
          <a:xfrm>
            <a:off x="759100" y="1654701"/>
            <a:ext cx="1408315" cy="20928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600" spc="-30" noProof="0" dirty="0">
                <a:latin typeface="Rubik SemiBold" pitchFamily="2" charset="-79"/>
                <a:cs typeface="Rubik SemiBold" pitchFamily="2" charset="-79"/>
              </a:rPr>
              <a:t>Comprender</a:t>
            </a:r>
          </a:p>
        </p:txBody>
      </p:sp>
      <p:sp>
        <p:nvSpPr>
          <p:cNvPr id="37" name="Marcador de texto 8">
            <a:extLst>
              <a:ext uri="{FF2B5EF4-FFF2-40B4-BE49-F238E27FC236}">
                <a16:creationId xmlns:a16="http://schemas.microsoft.com/office/drawing/2014/main" id="{48F86C24-EE94-4875-536B-85D1C471F776}"/>
              </a:ext>
            </a:extLst>
          </p:cNvPr>
          <p:cNvSpPr txBox="1">
            <a:spLocks/>
          </p:cNvSpPr>
          <p:nvPr/>
        </p:nvSpPr>
        <p:spPr>
          <a:xfrm>
            <a:off x="759099" y="3157428"/>
            <a:ext cx="1859797" cy="6005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ES_tradnl" dirty="0"/>
              <a:t>Generamos conceptos y prototipos basados en el análisis de la experiencia actual para crear soluciones de alto valor.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F02E33FF-8EFE-6EA9-7240-3095D1530912}"/>
              </a:ext>
            </a:extLst>
          </p:cNvPr>
          <p:cNvSpPr txBox="1">
            <a:spLocks/>
          </p:cNvSpPr>
          <p:nvPr/>
        </p:nvSpPr>
        <p:spPr>
          <a:xfrm>
            <a:off x="759100" y="2902802"/>
            <a:ext cx="1408315" cy="20928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600" spc="-30" noProof="0" dirty="0">
                <a:latin typeface="Rubik SemiBold" pitchFamily="2" charset="-79"/>
                <a:cs typeface="Rubik SemiBold" pitchFamily="2" charset="-79"/>
              </a:rPr>
              <a:t>Diseñar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09AD9763-DAE8-388B-2CD3-1B59F1A64FE3}"/>
              </a:ext>
            </a:extLst>
          </p:cNvPr>
          <p:cNvSpPr txBox="1">
            <a:spLocks/>
          </p:cNvSpPr>
          <p:nvPr/>
        </p:nvSpPr>
        <p:spPr>
          <a:xfrm>
            <a:off x="3141210" y="1906646"/>
            <a:ext cx="1661504" cy="60054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_tradnl" dirty="0"/>
              <a:t>Implementamos soluciones en ciclos iterativos: prototipamos, probamos, analizamos y ajustamos en tiempo real.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B0755AB-E86F-DB5E-5C19-8BAB40D86422}"/>
              </a:ext>
            </a:extLst>
          </p:cNvPr>
          <p:cNvSpPr txBox="1">
            <a:spLocks/>
          </p:cNvSpPr>
          <p:nvPr/>
        </p:nvSpPr>
        <p:spPr>
          <a:xfrm>
            <a:off x="3141210" y="1652020"/>
            <a:ext cx="1408315" cy="20928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600" spc="-30" noProof="0" dirty="0">
                <a:latin typeface="Rubik SemiBold" pitchFamily="2" charset="-79"/>
                <a:cs typeface="Rubik SemiBold" pitchFamily="2" charset="-79"/>
              </a:rPr>
              <a:t>Impulsar</a:t>
            </a:r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EB2EDF8F-FD3E-FD6D-A5AF-F44D3DF1643F}"/>
              </a:ext>
            </a:extLst>
          </p:cNvPr>
          <p:cNvSpPr txBox="1">
            <a:spLocks/>
          </p:cNvSpPr>
          <p:nvPr/>
        </p:nvSpPr>
        <p:spPr>
          <a:xfrm>
            <a:off x="3141210" y="3157428"/>
            <a:ext cx="1728006" cy="7528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9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ES_tradnl" dirty="0"/>
              <a:t>Capacitamos y alineamos a los colaboradores para adoptar una cultura Customer </a:t>
            </a:r>
            <a:r>
              <a:rPr lang="es-ES_tradnl" dirty="0" err="1"/>
              <a:t>Centric</a:t>
            </a:r>
            <a:r>
              <a:rPr lang="es-ES_tradnl" dirty="0"/>
              <a:t>, empoderándolos para crear experiencias memorables.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A1749CD8-EEB1-4F6E-58AE-6D099A53E1CB}"/>
              </a:ext>
            </a:extLst>
          </p:cNvPr>
          <p:cNvSpPr txBox="1">
            <a:spLocks/>
          </p:cNvSpPr>
          <p:nvPr/>
        </p:nvSpPr>
        <p:spPr>
          <a:xfrm>
            <a:off x="3141210" y="2902802"/>
            <a:ext cx="1408315" cy="20928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600" spc="-30" noProof="0" dirty="0">
                <a:latin typeface="Rubik SemiBold" pitchFamily="2" charset="-79"/>
                <a:cs typeface="Rubik SemiBold" pitchFamily="2" charset="-79"/>
              </a:rPr>
              <a:t>Concientizar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8C7167B-CD47-945D-3B6C-9A42088A4097}"/>
              </a:ext>
            </a:extLst>
          </p:cNvPr>
          <p:cNvSpPr txBox="1">
            <a:spLocks/>
          </p:cNvSpPr>
          <p:nvPr/>
        </p:nvSpPr>
        <p:spPr>
          <a:xfrm>
            <a:off x="759100" y="953705"/>
            <a:ext cx="3430515" cy="31393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2400" spc="-30" noProof="0" dirty="0">
                <a:latin typeface="Rubik SemiBold" pitchFamily="2" charset="-79"/>
                <a:cs typeface="Rubik SemiBold" pitchFamily="2" charset="-79"/>
              </a:rPr>
              <a:t>Metodología de Trabajo</a:t>
            </a:r>
          </a:p>
        </p:txBody>
      </p:sp>
    </p:spTree>
    <p:extLst>
      <p:ext uri="{BB962C8B-B14F-4D97-AF65-F5344CB8AC3E}">
        <p14:creationId xmlns:p14="http://schemas.microsoft.com/office/powerpoint/2010/main" val="856474384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67526B-B11E-3CDB-8F08-65A9AE9516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B45676A-1E6A-11FC-86DF-9732B0810951}"/>
              </a:ext>
            </a:extLst>
          </p:cNvPr>
          <p:cNvSpPr txBox="1">
            <a:spLocks/>
          </p:cNvSpPr>
          <p:nvPr/>
        </p:nvSpPr>
        <p:spPr>
          <a:xfrm>
            <a:off x="759100" y="948163"/>
            <a:ext cx="2737787" cy="627864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2400" spc="-30" noProof="0" dirty="0">
                <a:latin typeface="Rubik SemiBold" pitchFamily="2" charset="-79"/>
                <a:cs typeface="Rubik SemiBold" pitchFamily="2" charset="-79"/>
              </a:rPr>
              <a:t>Algunos de nuestros servicios</a:t>
            </a:r>
          </a:p>
        </p:txBody>
      </p:sp>
      <p:sp>
        <p:nvSpPr>
          <p:cNvPr id="29" name="Marcador de texto 8">
            <a:extLst>
              <a:ext uri="{FF2B5EF4-FFF2-40B4-BE49-F238E27FC236}">
                <a16:creationId xmlns:a16="http://schemas.microsoft.com/office/drawing/2014/main" id="{EA72FADD-33E5-C432-5219-D739B5F2D634}"/>
              </a:ext>
            </a:extLst>
          </p:cNvPr>
          <p:cNvSpPr txBox="1">
            <a:spLocks/>
          </p:cNvSpPr>
          <p:nvPr/>
        </p:nvSpPr>
        <p:spPr>
          <a:xfrm>
            <a:off x="759100" y="1796884"/>
            <a:ext cx="4167576" cy="179061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Diagnóstico, Diseño, Medición y Gestión de la Experiencia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Automatización de procesos (RPA)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Mediciones Top/Down, Botton Up, Transaccionales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Encuestas </a:t>
            </a:r>
            <a:r>
              <a:rPr lang="es-ES_tradnl" sz="1000" dirty="0" err="1"/>
              <a:t>Omnicanal</a:t>
            </a:r>
            <a:r>
              <a:rPr lang="es-ES_tradnl" sz="1000" dirty="0"/>
              <a:t> CATI, CAWI, Mobile y RRSS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Plataformas y </a:t>
            </a:r>
            <a:r>
              <a:rPr lang="es-ES_tradnl" sz="1000" dirty="0" err="1"/>
              <a:t>Dashboards</a:t>
            </a:r>
            <a:r>
              <a:rPr lang="es-ES_tradnl" sz="1000" dirty="0"/>
              <a:t> online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Gestión de casos críticos - </a:t>
            </a:r>
            <a:r>
              <a:rPr lang="es-ES_tradnl" sz="1000" dirty="0" err="1"/>
              <a:t>Close</a:t>
            </a:r>
            <a:r>
              <a:rPr lang="es-ES_tradnl" sz="1000" dirty="0"/>
              <a:t> </a:t>
            </a:r>
            <a:r>
              <a:rPr lang="es-ES_tradnl" sz="1000" dirty="0" err="1"/>
              <a:t>the</a:t>
            </a:r>
            <a:r>
              <a:rPr lang="es-ES_tradnl" sz="1000" dirty="0"/>
              <a:t> </a:t>
            </a:r>
            <a:r>
              <a:rPr lang="es-ES_tradnl" sz="1000" dirty="0" err="1"/>
              <a:t>Loop</a:t>
            </a:r>
            <a:endParaRPr lang="es-ES_tradnl" sz="1000" dirty="0"/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Transformación Cultural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5EADCA-0BB9-59BE-DC16-18276511E50C}"/>
              </a:ext>
            </a:extLst>
          </p:cNvPr>
          <p:cNvSpPr txBox="1">
            <a:spLocks/>
          </p:cNvSpPr>
          <p:nvPr/>
        </p:nvSpPr>
        <p:spPr>
          <a:xfrm>
            <a:off x="761623" y="216148"/>
            <a:ext cx="1857273" cy="14388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100" b="0" spc="-30" noProof="0" dirty="0">
                <a:latin typeface="Rubik Medium" pitchFamily="2" charset="-79"/>
                <a:cs typeface="Rubik Medium" pitchFamily="2" charset="-79"/>
              </a:rPr>
              <a:t>Soluciones &amp; Metodología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1D7F541-5073-8BBB-FF25-5EF736A6F3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30" r="6946"/>
          <a:stretch/>
        </p:blipFill>
        <p:spPr bwMode="auto">
          <a:xfrm>
            <a:off x="5419239" y="439093"/>
            <a:ext cx="3430515" cy="4146920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074447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8F6EB-112A-B42C-2452-331EEAB3B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>
            <a:extLst>
              <a:ext uri="{FF2B5EF4-FFF2-40B4-BE49-F238E27FC236}">
                <a16:creationId xmlns:a16="http://schemas.microsoft.com/office/drawing/2014/main" id="{337FB459-B7BB-0303-54F8-5783D15BC499}"/>
              </a:ext>
            </a:extLst>
          </p:cNvPr>
          <p:cNvSpPr txBox="1">
            <a:spLocks/>
          </p:cNvSpPr>
          <p:nvPr/>
        </p:nvSpPr>
        <p:spPr>
          <a:xfrm>
            <a:off x="759100" y="953705"/>
            <a:ext cx="3064755" cy="31393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2400" spc="-30" noProof="0" dirty="0">
                <a:latin typeface="Rubik SemiBold" pitchFamily="2" charset="-79"/>
                <a:cs typeface="Rubik SemiBold" pitchFamily="2" charset="-79"/>
              </a:rPr>
              <a:t>IA y Omnicanalidad</a:t>
            </a:r>
          </a:p>
        </p:txBody>
      </p:sp>
      <p:sp>
        <p:nvSpPr>
          <p:cNvPr id="29" name="Marcador de texto 8">
            <a:extLst>
              <a:ext uri="{FF2B5EF4-FFF2-40B4-BE49-F238E27FC236}">
                <a16:creationId xmlns:a16="http://schemas.microsoft.com/office/drawing/2014/main" id="{99B01F0C-4440-67B9-8BD6-1E549B400A43}"/>
              </a:ext>
            </a:extLst>
          </p:cNvPr>
          <p:cNvSpPr txBox="1">
            <a:spLocks/>
          </p:cNvSpPr>
          <p:nvPr/>
        </p:nvSpPr>
        <p:spPr>
          <a:xfrm>
            <a:off x="759100" y="2191812"/>
            <a:ext cx="3203300" cy="13135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Chatbots y Asistentes Virtuales (incluyendo nuestro Asistente Virtual Comercial siempre visible).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Recomendaciones personalizadas basadas en IA.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Procesos automatizados de back-office y seguimiento post-venta.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1000" dirty="0"/>
              <a:t>Análisis de sentimiento en redes sociales.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18CC87F9-CD2E-7E9C-B91F-8A032783FF1E}"/>
              </a:ext>
            </a:extLst>
          </p:cNvPr>
          <p:cNvSpPr txBox="1">
            <a:spLocks/>
          </p:cNvSpPr>
          <p:nvPr/>
        </p:nvSpPr>
        <p:spPr>
          <a:xfrm>
            <a:off x="759099" y="1465833"/>
            <a:ext cx="3574603" cy="49795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es-ES_tradnl" sz="1000" dirty="0"/>
              <a:t>Integramos inteligencia artificial, automatización de procesos (RPA) y estrategias </a:t>
            </a:r>
            <a:r>
              <a:rPr lang="es-ES_tradnl" sz="1000" dirty="0" err="1"/>
              <a:t>omnicanal</a:t>
            </a:r>
            <a:r>
              <a:rPr lang="es-ES_tradnl" sz="1000" dirty="0"/>
              <a:t> en cada etapa del Customer </a:t>
            </a:r>
            <a:r>
              <a:rPr lang="es-ES_tradnl" sz="1000" dirty="0" err="1"/>
              <a:t>Journey</a:t>
            </a:r>
            <a:r>
              <a:rPr lang="es-ES_tradnl" sz="1000" dirty="0"/>
              <a:t> para optimizar la experiencia del cliente.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A19E41-7DE6-23B4-4B87-6330185FC816}"/>
              </a:ext>
            </a:extLst>
          </p:cNvPr>
          <p:cNvSpPr txBox="1">
            <a:spLocks/>
          </p:cNvSpPr>
          <p:nvPr/>
        </p:nvSpPr>
        <p:spPr>
          <a:xfrm>
            <a:off x="761623" y="216148"/>
            <a:ext cx="1857273" cy="14388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100" b="0" spc="-30" noProof="0" dirty="0">
                <a:latin typeface="Rubik Medium" pitchFamily="2" charset="-79"/>
                <a:cs typeface="Rubik Medium" pitchFamily="2" charset="-79"/>
              </a:rPr>
              <a:t>Soluciones &amp; Metodología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AA3C10CE-116A-3AD3-4D8F-BECF2510A9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38" r="8638"/>
          <a:stretch/>
        </p:blipFill>
        <p:spPr bwMode="auto">
          <a:xfrm>
            <a:off x="5419239" y="433735"/>
            <a:ext cx="3430515" cy="4146920"/>
          </a:xfrm>
          <a:prstGeom prst="roundRect">
            <a:avLst>
              <a:gd name="adj" fmla="val 3675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342760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5DE29-62DE-D1D6-4C1C-69AFCE1F45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dondear rectángulo de esquina del mismo lado 28">
            <a:extLst>
              <a:ext uri="{FF2B5EF4-FFF2-40B4-BE49-F238E27FC236}">
                <a16:creationId xmlns:a16="http://schemas.microsoft.com/office/drawing/2014/main" id="{36A759CC-6A25-27E1-6967-FDD7172260E2}"/>
              </a:ext>
            </a:extLst>
          </p:cNvPr>
          <p:cNvSpPr/>
          <p:nvPr/>
        </p:nvSpPr>
        <p:spPr>
          <a:xfrm rot="5400000">
            <a:off x="2000250" y="-2000250"/>
            <a:ext cx="5143500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sp>
        <p:nvSpPr>
          <p:cNvPr id="35" name="Redondear rectángulo de esquina del mismo lado 34">
            <a:extLst>
              <a:ext uri="{FF2B5EF4-FFF2-40B4-BE49-F238E27FC236}">
                <a16:creationId xmlns:a16="http://schemas.microsoft.com/office/drawing/2014/main" id="{C1CCA5BB-39B2-BF4E-DABC-B38C543D01B8}"/>
              </a:ext>
            </a:extLst>
          </p:cNvPr>
          <p:cNvSpPr/>
          <p:nvPr/>
        </p:nvSpPr>
        <p:spPr>
          <a:xfrm rot="5400000">
            <a:off x="2099822" y="-1964250"/>
            <a:ext cx="5016356" cy="9072000"/>
          </a:xfrm>
          <a:prstGeom prst="round2SameRect">
            <a:avLst>
              <a:gd name="adj1" fmla="val 0"/>
              <a:gd name="adj2" fmla="val 2501"/>
            </a:avLst>
          </a:prstGeom>
          <a:gradFill>
            <a:gsLst>
              <a:gs pos="0">
                <a:schemeClr val="bg1"/>
              </a:gs>
              <a:gs pos="100000">
                <a:schemeClr val="tx1">
                  <a:lumMod val="10000"/>
                  <a:lumOff val="9000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961004A-4FD6-8707-37FB-C3BFC70B373A}"/>
              </a:ext>
            </a:extLst>
          </p:cNvPr>
          <p:cNvSpPr/>
          <p:nvPr/>
        </p:nvSpPr>
        <p:spPr>
          <a:xfrm>
            <a:off x="1278740" y="1741142"/>
            <a:ext cx="5576489" cy="15704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Tenemos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una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solución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para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ayudarte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en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cada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</a:t>
            </a:r>
            <a:r>
              <a:rPr lang="en-US" sz="4000" spc="-100" dirty="0" err="1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etapa</a:t>
            </a:r>
            <a:r>
              <a:rPr lang="en-US" sz="4000" spc="-100" dirty="0">
                <a:solidFill>
                  <a:schemeClr val="tx1"/>
                </a:solidFill>
                <a:latin typeface="Rubik Light" pitchFamily="2" charset="-79"/>
                <a:ea typeface="Inter Light BETA" panose="020B0402030000000004" pitchFamily="34" charset="0"/>
                <a:cs typeface="Rubik Light" pitchFamily="2" charset="-79"/>
              </a:rPr>
              <a:t> del Journey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0B445AB2-E936-7129-BA83-E4026FC947E2}"/>
              </a:ext>
            </a:extLst>
          </p:cNvPr>
          <p:cNvGrpSpPr/>
          <p:nvPr/>
        </p:nvGrpSpPr>
        <p:grpSpPr>
          <a:xfrm>
            <a:off x="1278740" y="4225349"/>
            <a:ext cx="852693" cy="291556"/>
            <a:chOff x="3061284" y="333460"/>
            <a:chExt cx="1114034" cy="380915"/>
          </a:xfrm>
        </p:grpSpPr>
        <p:grpSp>
          <p:nvGrpSpPr>
            <p:cNvPr id="62" name="Gráfico 10">
              <a:extLst>
                <a:ext uri="{FF2B5EF4-FFF2-40B4-BE49-F238E27FC236}">
                  <a16:creationId xmlns:a16="http://schemas.microsoft.com/office/drawing/2014/main" id="{32A5658B-34FB-414E-9338-6DF0B65BEA1A}"/>
                </a:ext>
              </a:extLst>
            </p:cNvPr>
            <p:cNvGrpSpPr/>
            <p:nvPr/>
          </p:nvGrpSpPr>
          <p:grpSpPr>
            <a:xfrm>
              <a:off x="3061284" y="399217"/>
              <a:ext cx="776816" cy="175386"/>
              <a:chOff x="1429569" y="-1668825"/>
              <a:chExt cx="3320891" cy="749775"/>
            </a:xfrm>
            <a:solidFill>
              <a:schemeClr val="tx1"/>
            </a:solidFill>
          </p:grpSpPr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9D5A077B-B386-9B12-FF0F-3F341B4C0D36}"/>
                  </a:ext>
                </a:extLst>
              </p:cNvPr>
              <p:cNvSpPr/>
              <p:nvPr/>
            </p:nvSpPr>
            <p:spPr>
              <a:xfrm>
                <a:off x="1429569" y="-1656290"/>
                <a:ext cx="560832" cy="731174"/>
              </a:xfrm>
              <a:custGeom>
                <a:avLst/>
                <a:gdLst>
                  <a:gd name="connsiteX0" fmla="*/ 0 w 560832"/>
                  <a:gd name="connsiteY0" fmla="*/ 79714 h 731174"/>
                  <a:gd name="connsiteX1" fmla="*/ 80105 w 560832"/>
                  <a:gd name="connsiteY1" fmla="*/ 0 h 731174"/>
                  <a:gd name="connsiteX2" fmla="*/ 487966 w 560832"/>
                  <a:gd name="connsiteY2" fmla="*/ 0 h 731174"/>
                  <a:gd name="connsiteX3" fmla="*/ 560832 w 560832"/>
                  <a:gd name="connsiteY3" fmla="*/ 72511 h 731174"/>
                  <a:gd name="connsiteX4" fmla="*/ 487966 w 560832"/>
                  <a:gd name="connsiteY4" fmla="*/ 145022 h 731174"/>
                  <a:gd name="connsiteX5" fmla="*/ 160211 w 560832"/>
                  <a:gd name="connsiteY5" fmla="*/ 145022 h 731174"/>
                  <a:gd name="connsiteX6" fmla="*/ 160211 w 560832"/>
                  <a:gd name="connsiteY6" fmla="*/ 299332 h 731174"/>
                  <a:gd name="connsiteX7" fmla="*/ 441103 w 560832"/>
                  <a:gd name="connsiteY7" fmla="*/ 299332 h 731174"/>
                  <a:gd name="connsiteX8" fmla="*/ 513969 w 560832"/>
                  <a:gd name="connsiteY8" fmla="*/ 371843 h 731174"/>
                  <a:gd name="connsiteX9" fmla="*/ 441103 w 560832"/>
                  <a:gd name="connsiteY9" fmla="*/ 444354 h 731174"/>
                  <a:gd name="connsiteX10" fmla="*/ 160211 w 560832"/>
                  <a:gd name="connsiteY10" fmla="*/ 444354 h 731174"/>
                  <a:gd name="connsiteX11" fmla="*/ 160211 w 560832"/>
                  <a:gd name="connsiteY11" fmla="*/ 651460 h 731174"/>
                  <a:gd name="connsiteX12" fmla="*/ 80105 w 560832"/>
                  <a:gd name="connsiteY12" fmla="*/ 731174 h 731174"/>
                  <a:gd name="connsiteX13" fmla="*/ 0 w 560832"/>
                  <a:gd name="connsiteY13" fmla="*/ 651270 h 731174"/>
                  <a:gd name="connsiteX14" fmla="*/ 0 w 560832"/>
                  <a:gd name="connsiteY14" fmla="*/ 79714 h 7311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60832" h="731174">
                    <a:moveTo>
                      <a:pt x="0" y="79714"/>
                    </a:moveTo>
                    <a:cubicBezTo>
                      <a:pt x="0" y="35165"/>
                      <a:pt x="35338" y="0"/>
                      <a:pt x="80105" y="0"/>
                    </a:cubicBezTo>
                    <a:lnTo>
                      <a:pt x="487966" y="0"/>
                    </a:lnTo>
                    <a:cubicBezTo>
                      <a:pt x="528542" y="0"/>
                      <a:pt x="560832" y="32132"/>
                      <a:pt x="560832" y="72511"/>
                    </a:cubicBezTo>
                    <a:cubicBezTo>
                      <a:pt x="560832" y="112889"/>
                      <a:pt x="528542" y="145022"/>
                      <a:pt x="487966" y="145022"/>
                    </a:cubicBezTo>
                    <a:lnTo>
                      <a:pt x="160211" y="145022"/>
                    </a:lnTo>
                    <a:lnTo>
                      <a:pt x="160211" y="299332"/>
                    </a:lnTo>
                    <a:lnTo>
                      <a:pt x="441103" y="299332"/>
                    </a:lnTo>
                    <a:cubicBezTo>
                      <a:pt x="481679" y="299332"/>
                      <a:pt x="513969" y="331464"/>
                      <a:pt x="513969" y="371843"/>
                    </a:cubicBezTo>
                    <a:cubicBezTo>
                      <a:pt x="513969" y="412222"/>
                      <a:pt x="481679" y="444354"/>
                      <a:pt x="441103" y="444354"/>
                    </a:cubicBezTo>
                    <a:lnTo>
                      <a:pt x="160211" y="444354"/>
                    </a:lnTo>
                    <a:lnTo>
                      <a:pt x="160211" y="651460"/>
                    </a:lnTo>
                    <a:cubicBezTo>
                      <a:pt x="160211" y="696009"/>
                      <a:pt x="124873" y="731174"/>
                      <a:pt x="80105" y="731174"/>
                    </a:cubicBezTo>
                    <a:cubicBezTo>
                      <a:pt x="35338" y="731174"/>
                      <a:pt x="0" y="695819"/>
                      <a:pt x="0" y="651270"/>
                    </a:cubicBezTo>
                    <a:lnTo>
                      <a:pt x="0" y="7971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89048CEA-80D9-EDF1-426E-7CBD1B5ADFA7}"/>
                  </a:ext>
                </a:extLst>
              </p:cNvPr>
              <p:cNvSpPr/>
              <p:nvPr/>
            </p:nvSpPr>
            <p:spPr>
              <a:xfrm>
                <a:off x="1990305" y="-1668802"/>
                <a:ext cx="774191" cy="749752"/>
              </a:xfrm>
              <a:custGeom>
                <a:avLst/>
                <a:gdLst>
                  <a:gd name="connsiteX0" fmla="*/ 0 w 774191"/>
                  <a:gd name="connsiteY0" fmla="*/ 376961 h 749752"/>
                  <a:gd name="connsiteX1" fmla="*/ 0 w 774191"/>
                  <a:gd name="connsiteY1" fmla="*/ 374876 h 749752"/>
                  <a:gd name="connsiteX2" fmla="*/ 388144 w 774191"/>
                  <a:gd name="connsiteY2" fmla="*/ 0 h 749752"/>
                  <a:gd name="connsiteX3" fmla="*/ 774192 w 774191"/>
                  <a:gd name="connsiteY3" fmla="*/ 372791 h 749752"/>
                  <a:gd name="connsiteX4" fmla="*/ 774192 w 774191"/>
                  <a:gd name="connsiteY4" fmla="*/ 374876 h 749752"/>
                  <a:gd name="connsiteX5" fmla="*/ 386048 w 774191"/>
                  <a:gd name="connsiteY5" fmla="*/ 749752 h 749752"/>
                  <a:gd name="connsiteX6" fmla="*/ 0 w 774191"/>
                  <a:gd name="connsiteY6" fmla="*/ 376961 h 749752"/>
                  <a:gd name="connsiteX7" fmla="*/ 606552 w 774191"/>
                  <a:gd name="connsiteY7" fmla="*/ 376961 h 749752"/>
                  <a:gd name="connsiteX8" fmla="*/ 606552 w 774191"/>
                  <a:gd name="connsiteY8" fmla="*/ 374876 h 749752"/>
                  <a:gd name="connsiteX9" fmla="*/ 385953 w 774191"/>
                  <a:gd name="connsiteY9" fmla="*/ 147107 h 749752"/>
                  <a:gd name="connsiteX10" fmla="*/ 167449 w 774191"/>
                  <a:gd name="connsiteY10" fmla="*/ 372791 h 749752"/>
                  <a:gd name="connsiteX11" fmla="*/ 167449 w 774191"/>
                  <a:gd name="connsiteY11" fmla="*/ 374876 h 749752"/>
                  <a:gd name="connsiteX12" fmla="*/ 388049 w 774191"/>
                  <a:gd name="connsiteY12" fmla="*/ 602645 h 749752"/>
                  <a:gd name="connsiteX13" fmla="*/ 606552 w 774191"/>
                  <a:gd name="connsiteY13" fmla="*/ 376961 h 7497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191" h="749752">
                    <a:moveTo>
                      <a:pt x="0" y="376961"/>
                    </a:moveTo>
                    <a:lnTo>
                      <a:pt x="0" y="374876"/>
                    </a:lnTo>
                    <a:cubicBezTo>
                      <a:pt x="0" y="168813"/>
                      <a:pt x="163354" y="0"/>
                      <a:pt x="388144" y="0"/>
                    </a:cubicBezTo>
                    <a:cubicBezTo>
                      <a:pt x="612934" y="0"/>
                      <a:pt x="774192" y="166727"/>
                      <a:pt x="774192" y="372791"/>
                    </a:cubicBezTo>
                    <a:lnTo>
                      <a:pt x="774192" y="374876"/>
                    </a:lnTo>
                    <a:cubicBezTo>
                      <a:pt x="774192" y="580940"/>
                      <a:pt x="610838" y="749752"/>
                      <a:pt x="386048" y="749752"/>
                    </a:cubicBezTo>
                    <a:cubicBezTo>
                      <a:pt x="161258" y="749752"/>
                      <a:pt x="0" y="583025"/>
                      <a:pt x="0" y="376961"/>
                    </a:cubicBezTo>
                    <a:close/>
                    <a:moveTo>
                      <a:pt x="606552" y="376961"/>
                    </a:moveTo>
                    <a:lnTo>
                      <a:pt x="606552" y="374876"/>
                    </a:lnTo>
                    <a:cubicBezTo>
                      <a:pt x="606552" y="250613"/>
                      <a:pt x="515017" y="147107"/>
                      <a:pt x="385953" y="147107"/>
                    </a:cubicBezTo>
                    <a:cubicBezTo>
                      <a:pt x="256889" y="147107"/>
                      <a:pt x="167449" y="248622"/>
                      <a:pt x="167449" y="372791"/>
                    </a:cubicBezTo>
                    <a:lnTo>
                      <a:pt x="167449" y="374876"/>
                    </a:lnTo>
                    <a:cubicBezTo>
                      <a:pt x="167449" y="499140"/>
                      <a:pt x="258985" y="602645"/>
                      <a:pt x="388049" y="602645"/>
                    </a:cubicBezTo>
                    <a:cubicBezTo>
                      <a:pt x="517112" y="602645"/>
                      <a:pt x="606552" y="501130"/>
                      <a:pt x="606552" y="37696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  <p:sp>
            <p:nvSpPr>
              <p:cNvPr id="68" name="Forma libre 67">
                <a:extLst>
                  <a:ext uri="{FF2B5EF4-FFF2-40B4-BE49-F238E27FC236}">
                    <a16:creationId xmlns:a16="http://schemas.microsoft.com/office/drawing/2014/main" id="{EEF7F6A7-EFE4-5240-5C11-4735B2D9C54C}"/>
                  </a:ext>
                </a:extLst>
              </p:cNvPr>
              <p:cNvSpPr/>
              <p:nvPr/>
            </p:nvSpPr>
            <p:spPr>
              <a:xfrm>
                <a:off x="2805074" y="-1668825"/>
                <a:ext cx="665035" cy="749775"/>
              </a:xfrm>
              <a:custGeom>
                <a:avLst/>
                <a:gdLst>
                  <a:gd name="connsiteX0" fmla="*/ 376904 w 665035"/>
                  <a:gd name="connsiteY0" fmla="*/ 749776 h 749775"/>
                  <a:gd name="connsiteX1" fmla="*/ 110395 w 665035"/>
                  <a:gd name="connsiteY1" fmla="*/ 640109 h 749775"/>
                  <a:gd name="connsiteX2" fmla="*/ 0 w 665035"/>
                  <a:gd name="connsiteY2" fmla="*/ 374900 h 749775"/>
                  <a:gd name="connsiteX3" fmla="*/ 110395 w 665035"/>
                  <a:gd name="connsiteY3" fmla="*/ 109690 h 749775"/>
                  <a:gd name="connsiteX4" fmla="*/ 643318 w 665035"/>
                  <a:gd name="connsiteY4" fmla="*/ 109690 h 749775"/>
                  <a:gd name="connsiteX5" fmla="*/ 643318 w 665035"/>
                  <a:gd name="connsiteY5" fmla="*/ 213954 h 749775"/>
                  <a:gd name="connsiteX6" fmla="*/ 538543 w 665035"/>
                  <a:gd name="connsiteY6" fmla="*/ 213954 h 749775"/>
                  <a:gd name="connsiteX7" fmla="*/ 215075 w 665035"/>
                  <a:gd name="connsiteY7" fmla="*/ 213954 h 749775"/>
                  <a:gd name="connsiteX8" fmla="*/ 148114 w 665035"/>
                  <a:gd name="connsiteY8" fmla="*/ 374900 h 749775"/>
                  <a:gd name="connsiteX9" fmla="*/ 215075 w 665035"/>
                  <a:gd name="connsiteY9" fmla="*/ 535845 h 749775"/>
                  <a:gd name="connsiteX10" fmla="*/ 538543 w 665035"/>
                  <a:gd name="connsiteY10" fmla="*/ 535845 h 749775"/>
                  <a:gd name="connsiteX11" fmla="*/ 643318 w 665035"/>
                  <a:gd name="connsiteY11" fmla="*/ 535845 h 749775"/>
                  <a:gd name="connsiteX12" fmla="*/ 643318 w 665035"/>
                  <a:gd name="connsiteY12" fmla="*/ 640109 h 749775"/>
                  <a:gd name="connsiteX13" fmla="*/ 376809 w 665035"/>
                  <a:gd name="connsiteY13" fmla="*/ 749776 h 7497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65035" h="749775">
                    <a:moveTo>
                      <a:pt x="376904" y="749776"/>
                    </a:moveTo>
                    <a:cubicBezTo>
                      <a:pt x="280416" y="749776"/>
                      <a:pt x="183928" y="713189"/>
                      <a:pt x="110395" y="640109"/>
                    </a:cubicBezTo>
                    <a:cubicBezTo>
                      <a:pt x="39243" y="569305"/>
                      <a:pt x="0" y="475088"/>
                      <a:pt x="0" y="374900"/>
                    </a:cubicBezTo>
                    <a:cubicBezTo>
                      <a:pt x="0" y="274712"/>
                      <a:pt x="39243" y="180590"/>
                      <a:pt x="110395" y="109690"/>
                    </a:cubicBezTo>
                    <a:cubicBezTo>
                      <a:pt x="257365" y="-36563"/>
                      <a:pt x="496443" y="-36563"/>
                      <a:pt x="643318" y="109690"/>
                    </a:cubicBezTo>
                    <a:cubicBezTo>
                      <a:pt x="672275" y="138505"/>
                      <a:pt x="672275" y="185140"/>
                      <a:pt x="643318" y="213954"/>
                    </a:cubicBezTo>
                    <a:cubicBezTo>
                      <a:pt x="614363" y="242769"/>
                      <a:pt x="567500" y="242769"/>
                      <a:pt x="538543" y="213954"/>
                    </a:cubicBezTo>
                    <a:cubicBezTo>
                      <a:pt x="449389" y="125235"/>
                      <a:pt x="304229" y="125235"/>
                      <a:pt x="215075" y="213954"/>
                    </a:cubicBezTo>
                    <a:cubicBezTo>
                      <a:pt x="171831" y="256987"/>
                      <a:pt x="148114" y="314142"/>
                      <a:pt x="148114" y="374900"/>
                    </a:cubicBezTo>
                    <a:cubicBezTo>
                      <a:pt x="148114" y="435657"/>
                      <a:pt x="171926" y="492908"/>
                      <a:pt x="215075" y="535845"/>
                    </a:cubicBezTo>
                    <a:cubicBezTo>
                      <a:pt x="304229" y="624564"/>
                      <a:pt x="449389" y="624564"/>
                      <a:pt x="538543" y="535845"/>
                    </a:cubicBezTo>
                    <a:cubicBezTo>
                      <a:pt x="567500" y="507031"/>
                      <a:pt x="614363" y="507031"/>
                      <a:pt x="643318" y="535845"/>
                    </a:cubicBezTo>
                    <a:cubicBezTo>
                      <a:pt x="672275" y="564660"/>
                      <a:pt x="672275" y="611295"/>
                      <a:pt x="643318" y="640109"/>
                    </a:cubicBezTo>
                    <a:cubicBezTo>
                      <a:pt x="569881" y="713189"/>
                      <a:pt x="473392" y="749776"/>
                      <a:pt x="376809" y="74977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99EB76E9-F76D-BE27-C300-4E4B1D5B20CF}"/>
                  </a:ext>
                </a:extLst>
              </p:cNvPr>
              <p:cNvSpPr/>
              <p:nvPr/>
            </p:nvSpPr>
            <p:spPr>
              <a:xfrm>
                <a:off x="3518973" y="-1662546"/>
                <a:ext cx="634745" cy="742359"/>
              </a:xfrm>
              <a:custGeom>
                <a:avLst/>
                <a:gdLst>
                  <a:gd name="connsiteX0" fmla="*/ 95 w 634745"/>
                  <a:gd name="connsiteY0" fmla="*/ 420373 h 742359"/>
                  <a:gd name="connsiteX1" fmla="*/ 95 w 634745"/>
                  <a:gd name="connsiteY1" fmla="*/ 79714 h 742359"/>
                  <a:gd name="connsiteX2" fmla="*/ 80200 w 634745"/>
                  <a:gd name="connsiteY2" fmla="*/ 0 h 742359"/>
                  <a:gd name="connsiteX3" fmla="*/ 160306 w 634745"/>
                  <a:gd name="connsiteY3" fmla="*/ 79714 h 742359"/>
                  <a:gd name="connsiteX4" fmla="*/ 160306 w 634745"/>
                  <a:gd name="connsiteY4" fmla="*/ 416203 h 742359"/>
                  <a:gd name="connsiteX5" fmla="*/ 317468 w 634745"/>
                  <a:gd name="connsiteY5" fmla="*/ 595347 h 742359"/>
                  <a:gd name="connsiteX6" fmla="*/ 474535 w 634745"/>
                  <a:gd name="connsiteY6" fmla="*/ 421416 h 742359"/>
                  <a:gd name="connsiteX7" fmla="*/ 474535 w 634745"/>
                  <a:gd name="connsiteY7" fmla="*/ 79714 h 742359"/>
                  <a:gd name="connsiteX8" fmla="*/ 554641 w 634745"/>
                  <a:gd name="connsiteY8" fmla="*/ 0 h 742359"/>
                  <a:gd name="connsiteX9" fmla="*/ 634746 w 634745"/>
                  <a:gd name="connsiteY9" fmla="*/ 79714 h 742359"/>
                  <a:gd name="connsiteX10" fmla="*/ 634746 w 634745"/>
                  <a:gd name="connsiteY10" fmla="*/ 415160 h 742359"/>
                  <a:gd name="connsiteX11" fmla="*/ 315278 w 634745"/>
                  <a:gd name="connsiteY11" fmla="*/ 742359 h 742359"/>
                  <a:gd name="connsiteX12" fmla="*/ 0 w 634745"/>
                  <a:gd name="connsiteY12" fmla="*/ 420373 h 742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634745" h="742359">
                    <a:moveTo>
                      <a:pt x="95" y="420373"/>
                    </a:moveTo>
                    <a:lnTo>
                      <a:pt x="95" y="79714"/>
                    </a:lnTo>
                    <a:cubicBezTo>
                      <a:pt x="95" y="35165"/>
                      <a:pt x="35433" y="0"/>
                      <a:pt x="80200" y="0"/>
                    </a:cubicBezTo>
                    <a:cubicBezTo>
                      <a:pt x="124968" y="0"/>
                      <a:pt x="160306" y="35165"/>
                      <a:pt x="160306" y="79714"/>
                    </a:cubicBezTo>
                    <a:lnTo>
                      <a:pt x="160306" y="416203"/>
                    </a:lnTo>
                    <a:cubicBezTo>
                      <a:pt x="160306" y="534210"/>
                      <a:pt x="219646" y="595347"/>
                      <a:pt x="317468" y="595347"/>
                    </a:cubicBezTo>
                    <a:cubicBezTo>
                      <a:pt x="415290" y="595347"/>
                      <a:pt x="474535" y="536296"/>
                      <a:pt x="474535" y="421416"/>
                    </a:cubicBezTo>
                    <a:lnTo>
                      <a:pt x="474535" y="79714"/>
                    </a:lnTo>
                    <a:cubicBezTo>
                      <a:pt x="474535" y="35165"/>
                      <a:pt x="509873" y="0"/>
                      <a:pt x="554641" y="0"/>
                    </a:cubicBezTo>
                    <a:cubicBezTo>
                      <a:pt x="599408" y="0"/>
                      <a:pt x="634746" y="35165"/>
                      <a:pt x="634746" y="79714"/>
                    </a:cubicBezTo>
                    <a:lnTo>
                      <a:pt x="634746" y="415160"/>
                    </a:lnTo>
                    <a:cubicBezTo>
                      <a:pt x="634746" y="634683"/>
                      <a:pt x="510921" y="742359"/>
                      <a:pt x="315278" y="742359"/>
                    </a:cubicBezTo>
                    <a:cubicBezTo>
                      <a:pt x="119634" y="742359"/>
                      <a:pt x="0" y="633640"/>
                      <a:pt x="0" y="42037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35A55EBD-8591-63A6-AC96-312EA9767D4E}"/>
                  </a:ext>
                </a:extLst>
              </p:cNvPr>
              <p:cNvSpPr/>
              <p:nvPr/>
            </p:nvSpPr>
            <p:spPr>
              <a:xfrm>
                <a:off x="4179245" y="-1666811"/>
                <a:ext cx="571214" cy="745581"/>
              </a:xfrm>
              <a:custGeom>
                <a:avLst/>
                <a:gdLst>
                  <a:gd name="connsiteX0" fmla="*/ 30194 w 571214"/>
                  <a:gd name="connsiteY0" fmla="*/ 658664 h 745581"/>
                  <a:gd name="connsiteX1" fmla="*/ 0 w 571214"/>
                  <a:gd name="connsiteY1" fmla="*/ 598570 h 745581"/>
                  <a:gd name="connsiteX2" fmla="*/ 74962 w 571214"/>
                  <a:gd name="connsiteY2" fmla="*/ 525016 h 745581"/>
                  <a:gd name="connsiteX3" fmla="*/ 120777 w 571214"/>
                  <a:gd name="connsiteY3" fmla="*/ 539518 h 745581"/>
                  <a:gd name="connsiteX4" fmla="*/ 306991 w 571214"/>
                  <a:gd name="connsiteY4" fmla="*/ 604731 h 745581"/>
                  <a:gd name="connsiteX5" fmla="*/ 412052 w 571214"/>
                  <a:gd name="connsiteY5" fmla="*/ 536390 h 745581"/>
                  <a:gd name="connsiteX6" fmla="*/ 412052 w 571214"/>
                  <a:gd name="connsiteY6" fmla="*/ 534305 h 745581"/>
                  <a:gd name="connsiteX7" fmla="*/ 265367 w 571214"/>
                  <a:gd name="connsiteY7" fmla="*/ 442174 h 745581"/>
                  <a:gd name="connsiteX8" fmla="*/ 24003 w 571214"/>
                  <a:gd name="connsiteY8" fmla="*/ 220566 h 745581"/>
                  <a:gd name="connsiteX9" fmla="*/ 24003 w 571214"/>
                  <a:gd name="connsiteY9" fmla="*/ 218480 h 745581"/>
                  <a:gd name="connsiteX10" fmla="*/ 278892 w 571214"/>
                  <a:gd name="connsiteY10" fmla="*/ 0 h 745581"/>
                  <a:gd name="connsiteX11" fmla="*/ 509873 w 571214"/>
                  <a:gd name="connsiteY11" fmla="*/ 64170 h 745581"/>
                  <a:gd name="connsiteX12" fmla="*/ 545211 w 571214"/>
                  <a:gd name="connsiteY12" fmla="*/ 127297 h 745581"/>
                  <a:gd name="connsiteX13" fmla="*/ 470249 w 571214"/>
                  <a:gd name="connsiteY13" fmla="*/ 200850 h 745581"/>
                  <a:gd name="connsiteX14" fmla="*/ 429673 w 571214"/>
                  <a:gd name="connsiteY14" fmla="*/ 189476 h 745581"/>
                  <a:gd name="connsiteX15" fmla="*/ 276701 w 571214"/>
                  <a:gd name="connsiteY15" fmla="*/ 140851 h 745581"/>
                  <a:gd name="connsiteX16" fmla="*/ 183071 w 571214"/>
                  <a:gd name="connsiteY16" fmla="*/ 203978 h 745581"/>
                  <a:gd name="connsiteX17" fmla="*/ 183071 w 571214"/>
                  <a:gd name="connsiteY17" fmla="*/ 206063 h 745581"/>
                  <a:gd name="connsiteX18" fmla="*/ 340233 w 571214"/>
                  <a:gd name="connsiteY18" fmla="*/ 301323 h 745581"/>
                  <a:gd name="connsiteX19" fmla="*/ 571214 w 571214"/>
                  <a:gd name="connsiteY19" fmla="*/ 518760 h 745581"/>
                  <a:gd name="connsiteX20" fmla="*/ 571214 w 571214"/>
                  <a:gd name="connsiteY20" fmla="*/ 520846 h 745581"/>
                  <a:gd name="connsiteX21" fmla="*/ 303847 w 571214"/>
                  <a:gd name="connsiteY21" fmla="*/ 745582 h 745581"/>
                  <a:gd name="connsiteX22" fmla="*/ 30194 w 571214"/>
                  <a:gd name="connsiteY22" fmla="*/ 658569 h 745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71214" h="745581">
                    <a:moveTo>
                      <a:pt x="30194" y="658664"/>
                    </a:moveTo>
                    <a:cubicBezTo>
                      <a:pt x="12478" y="646247"/>
                      <a:pt x="0" y="623498"/>
                      <a:pt x="0" y="598570"/>
                    </a:cubicBezTo>
                    <a:cubicBezTo>
                      <a:pt x="0" y="557148"/>
                      <a:pt x="33338" y="525016"/>
                      <a:pt x="74962" y="525016"/>
                    </a:cubicBezTo>
                    <a:cubicBezTo>
                      <a:pt x="95821" y="525016"/>
                      <a:pt x="110300" y="532220"/>
                      <a:pt x="120777" y="539518"/>
                    </a:cubicBezTo>
                    <a:cubicBezTo>
                      <a:pt x="175927" y="579897"/>
                      <a:pt x="236315" y="604731"/>
                      <a:pt x="306991" y="604731"/>
                    </a:cubicBezTo>
                    <a:cubicBezTo>
                      <a:pt x="372523" y="604731"/>
                      <a:pt x="412052" y="578854"/>
                      <a:pt x="412052" y="536390"/>
                    </a:cubicBezTo>
                    <a:lnTo>
                      <a:pt x="412052" y="534305"/>
                    </a:lnTo>
                    <a:cubicBezTo>
                      <a:pt x="412052" y="493927"/>
                      <a:pt x="387096" y="473169"/>
                      <a:pt x="265367" y="442174"/>
                    </a:cubicBezTo>
                    <a:cubicBezTo>
                      <a:pt x="118682" y="404923"/>
                      <a:pt x="24003" y="364545"/>
                      <a:pt x="24003" y="220566"/>
                    </a:cubicBezTo>
                    <a:lnTo>
                      <a:pt x="24003" y="218480"/>
                    </a:lnTo>
                    <a:cubicBezTo>
                      <a:pt x="24003" y="87013"/>
                      <a:pt x="130112" y="0"/>
                      <a:pt x="278892" y="0"/>
                    </a:cubicBezTo>
                    <a:cubicBezTo>
                      <a:pt x="367284" y="0"/>
                      <a:pt x="444341" y="22749"/>
                      <a:pt x="509873" y="64170"/>
                    </a:cubicBezTo>
                    <a:cubicBezTo>
                      <a:pt x="527590" y="74501"/>
                      <a:pt x="545211" y="96302"/>
                      <a:pt x="545211" y="127297"/>
                    </a:cubicBezTo>
                    <a:cubicBezTo>
                      <a:pt x="545211" y="168718"/>
                      <a:pt x="511874" y="200850"/>
                      <a:pt x="470249" y="200850"/>
                    </a:cubicBezTo>
                    <a:cubicBezTo>
                      <a:pt x="454628" y="200850"/>
                      <a:pt x="442151" y="196680"/>
                      <a:pt x="429673" y="189476"/>
                    </a:cubicBezTo>
                    <a:cubicBezTo>
                      <a:pt x="376619" y="158386"/>
                      <a:pt x="326708" y="140851"/>
                      <a:pt x="276701" y="140851"/>
                    </a:cubicBezTo>
                    <a:cubicBezTo>
                      <a:pt x="215360" y="140851"/>
                      <a:pt x="183071" y="168813"/>
                      <a:pt x="183071" y="203978"/>
                    </a:cubicBezTo>
                    <a:lnTo>
                      <a:pt x="183071" y="206063"/>
                    </a:lnTo>
                    <a:cubicBezTo>
                      <a:pt x="183071" y="253740"/>
                      <a:pt x="214313" y="269190"/>
                      <a:pt x="340233" y="301323"/>
                    </a:cubicBezTo>
                    <a:cubicBezTo>
                      <a:pt x="487966" y="339616"/>
                      <a:pt x="571214" y="392411"/>
                      <a:pt x="571214" y="518760"/>
                    </a:cubicBezTo>
                    <a:lnTo>
                      <a:pt x="571214" y="520846"/>
                    </a:lnTo>
                    <a:cubicBezTo>
                      <a:pt x="571214" y="664730"/>
                      <a:pt x="460915" y="745582"/>
                      <a:pt x="303847" y="745582"/>
                    </a:cubicBezTo>
                    <a:cubicBezTo>
                      <a:pt x="208121" y="745582"/>
                      <a:pt x="111347" y="716577"/>
                      <a:pt x="30194" y="65856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</p:grpSp>
        <p:grpSp>
          <p:nvGrpSpPr>
            <p:cNvPr id="63" name="Gráfico 10">
              <a:extLst>
                <a:ext uri="{FF2B5EF4-FFF2-40B4-BE49-F238E27FC236}">
                  <a16:creationId xmlns:a16="http://schemas.microsoft.com/office/drawing/2014/main" id="{AD2CF5C2-CA5D-196A-B86F-0B5CC6A01D26}"/>
                </a:ext>
              </a:extLst>
            </p:cNvPr>
            <p:cNvGrpSpPr/>
            <p:nvPr/>
          </p:nvGrpSpPr>
          <p:grpSpPr>
            <a:xfrm>
              <a:off x="3866887" y="333460"/>
              <a:ext cx="308431" cy="380915"/>
              <a:chOff x="4873523" y="-1949935"/>
              <a:chExt cx="1318545" cy="1628412"/>
            </a:xfrm>
            <a:solidFill>
              <a:srgbClr val="EF4147"/>
            </a:solidFill>
          </p:grpSpPr>
          <p:sp>
            <p:nvSpPr>
              <p:cNvPr id="64" name="Forma libre 63">
                <a:extLst>
                  <a:ext uri="{FF2B5EF4-FFF2-40B4-BE49-F238E27FC236}">
                    <a16:creationId xmlns:a16="http://schemas.microsoft.com/office/drawing/2014/main" id="{FDBE6D1E-B866-1F9C-C1C8-38765E352311}"/>
                  </a:ext>
                </a:extLst>
              </p:cNvPr>
              <p:cNvSpPr/>
              <p:nvPr/>
            </p:nvSpPr>
            <p:spPr>
              <a:xfrm>
                <a:off x="4873523" y="-1949935"/>
                <a:ext cx="1318545" cy="1312208"/>
              </a:xfrm>
              <a:custGeom>
                <a:avLst/>
                <a:gdLst>
                  <a:gd name="connsiteX0" fmla="*/ 659225 w 1318545"/>
                  <a:gd name="connsiteY0" fmla="*/ 0 h 1312208"/>
                  <a:gd name="connsiteX1" fmla="*/ 0 w 1318545"/>
                  <a:gd name="connsiteY1" fmla="*/ 656104 h 1312208"/>
                  <a:gd name="connsiteX2" fmla="*/ 659225 w 1318545"/>
                  <a:gd name="connsiteY2" fmla="*/ 1312209 h 1312208"/>
                  <a:gd name="connsiteX3" fmla="*/ 1318546 w 1318545"/>
                  <a:gd name="connsiteY3" fmla="*/ 656104 h 1312208"/>
                  <a:gd name="connsiteX4" fmla="*/ 659225 w 1318545"/>
                  <a:gd name="connsiteY4" fmla="*/ 0 h 1312208"/>
                  <a:gd name="connsiteX5" fmla="*/ 327850 w 1318545"/>
                  <a:gd name="connsiteY5" fmla="*/ 720653 h 1312208"/>
                  <a:gd name="connsiteX6" fmla="*/ 392716 w 1318545"/>
                  <a:gd name="connsiteY6" fmla="*/ 747383 h 1312208"/>
                  <a:gd name="connsiteX7" fmla="*/ 457581 w 1318545"/>
                  <a:gd name="connsiteY7" fmla="*/ 720653 h 1312208"/>
                  <a:gd name="connsiteX8" fmla="*/ 569976 w 1318545"/>
                  <a:gd name="connsiteY8" fmla="*/ 720653 h 1312208"/>
                  <a:gd name="connsiteX9" fmla="*/ 569976 w 1318545"/>
                  <a:gd name="connsiteY9" fmla="*/ 832500 h 1312208"/>
                  <a:gd name="connsiteX10" fmla="*/ 392716 w 1318545"/>
                  <a:gd name="connsiteY10" fmla="*/ 905579 h 1312208"/>
                  <a:gd name="connsiteX11" fmla="*/ 215455 w 1318545"/>
                  <a:gd name="connsiteY11" fmla="*/ 832500 h 1312208"/>
                  <a:gd name="connsiteX12" fmla="*/ 215455 w 1318545"/>
                  <a:gd name="connsiteY12" fmla="*/ 479614 h 1312208"/>
                  <a:gd name="connsiteX13" fmla="*/ 392811 w 1318545"/>
                  <a:gd name="connsiteY13" fmla="*/ 406534 h 1312208"/>
                  <a:gd name="connsiteX14" fmla="*/ 570071 w 1318545"/>
                  <a:gd name="connsiteY14" fmla="*/ 479614 h 1312208"/>
                  <a:gd name="connsiteX15" fmla="*/ 570071 w 1318545"/>
                  <a:gd name="connsiteY15" fmla="*/ 591461 h 1312208"/>
                  <a:gd name="connsiteX16" fmla="*/ 457676 w 1318545"/>
                  <a:gd name="connsiteY16" fmla="*/ 591461 h 1312208"/>
                  <a:gd name="connsiteX17" fmla="*/ 392811 w 1318545"/>
                  <a:gd name="connsiteY17" fmla="*/ 564731 h 1312208"/>
                  <a:gd name="connsiteX18" fmla="*/ 327850 w 1318545"/>
                  <a:gd name="connsiteY18" fmla="*/ 591461 h 1312208"/>
                  <a:gd name="connsiteX19" fmla="*/ 327850 w 1318545"/>
                  <a:gd name="connsiteY19" fmla="*/ 720653 h 1312208"/>
                  <a:gd name="connsiteX20" fmla="*/ 1122998 w 1318545"/>
                  <a:gd name="connsiteY20" fmla="*/ 877333 h 1312208"/>
                  <a:gd name="connsiteX21" fmla="*/ 1067181 w 1318545"/>
                  <a:gd name="connsiteY21" fmla="*/ 899418 h 1312208"/>
                  <a:gd name="connsiteX22" fmla="*/ 1009555 w 1318545"/>
                  <a:gd name="connsiteY22" fmla="*/ 875722 h 1312208"/>
                  <a:gd name="connsiteX23" fmla="*/ 1006792 w 1318545"/>
                  <a:gd name="connsiteY23" fmla="*/ 872973 h 1312208"/>
                  <a:gd name="connsiteX24" fmla="*/ 801148 w 1318545"/>
                  <a:gd name="connsiteY24" fmla="*/ 872973 h 1312208"/>
                  <a:gd name="connsiteX25" fmla="*/ 798386 w 1318545"/>
                  <a:gd name="connsiteY25" fmla="*/ 875722 h 1312208"/>
                  <a:gd name="connsiteX26" fmla="*/ 740759 w 1318545"/>
                  <a:gd name="connsiteY26" fmla="*/ 899418 h 1312208"/>
                  <a:gd name="connsiteX27" fmla="*/ 684943 w 1318545"/>
                  <a:gd name="connsiteY27" fmla="*/ 877333 h 1312208"/>
                  <a:gd name="connsiteX28" fmla="*/ 685990 w 1318545"/>
                  <a:gd name="connsiteY28" fmla="*/ 758378 h 1312208"/>
                  <a:gd name="connsiteX29" fmla="*/ 685990 w 1318545"/>
                  <a:gd name="connsiteY29" fmla="*/ 553736 h 1312208"/>
                  <a:gd name="connsiteX30" fmla="*/ 683228 w 1318545"/>
                  <a:gd name="connsiteY30" fmla="*/ 550893 h 1312208"/>
                  <a:gd name="connsiteX31" fmla="*/ 684752 w 1318545"/>
                  <a:gd name="connsiteY31" fmla="*/ 434780 h 1312208"/>
                  <a:gd name="connsiteX32" fmla="*/ 801053 w 1318545"/>
                  <a:gd name="connsiteY32" fmla="*/ 438951 h 1312208"/>
                  <a:gd name="connsiteX33" fmla="*/ 801148 w 1318545"/>
                  <a:gd name="connsiteY33" fmla="*/ 439046 h 1312208"/>
                  <a:gd name="connsiteX34" fmla="*/ 1006792 w 1318545"/>
                  <a:gd name="connsiteY34" fmla="*/ 439046 h 1312208"/>
                  <a:gd name="connsiteX35" fmla="*/ 1009555 w 1318545"/>
                  <a:gd name="connsiteY35" fmla="*/ 436297 h 1312208"/>
                  <a:gd name="connsiteX36" fmla="*/ 1126236 w 1318545"/>
                  <a:gd name="connsiteY36" fmla="*/ 437814 h 1312208"/>
                  <a:gd name="connsiteX37" fmla="*/ 1122045 w 1318545"/>
                  <a:gd name="connsiteY37" fmla="*/ 553547 h 1312208"/>
                  <a:gd name="connsiteX38" fmla="*/ 1121950 w 1318545"/>
                  <a:gd name="connsiteY38" fmla="*/ 553641 h 1312208"/>
                  <a:gd name="connsiteX39" fmla="*/ 1121950 w 1318545"/>
                  <a:gd name="connsiteY39" fmla="*/ 758283 h 1312208"/>
                  <a:gd name="connsiteX40" fmla="*/ 1121950 w 1318545"/>
                  <a:gd name="connsiteY40" fmla="*/ 758283 h 1312208"/>
                  <a:gd name="connsiteX41" fmla="*/ 1122998 w 1318545"/>
                  <a:gd name="connsiteY41" fmla="*/ 877239 h 13122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</a:cxnLst>
                <a:rect l="l" t="t" r="r" b="b"/>
                <a:pathLst>
                  <a:path w="1318545" h="1312208">
                    <a:moveTo>
                      <a:pt x="659225" y="0"/>
                    </a:moveTo>
                    <a:cubicBezTo>
                      <a:pt x="295751" y="0"/>
                      <a:pt x="0" y="294309"/>
                      <a:pt x="0" y="656104"/>
                    </a:cubicBezTo>
                    <a:cubicBezTo>
                      <a:pt x="0" y="1017900"/>
                      <a:pt x="295751" y="1312209"/>
                      <a:pt x="659225" y="1312209"/>
                    </a:cubicBezTo>
                    <a:cubicBezTo>
                      <a:pt x="1022699" y="1312209"/>
                      <a:pt x="1318546" y="1017900"/>
                      <a:pt x="1318546" y="656104"/>
                    </a:cubicBezTo>
                    <a:cubicBezTo>
                      <a:pt x="1318546" y="294309"/>
                      <a:pt x="1022795" y="0"/>
                      <a:pt x="659225" y="0"/>
                    </a:cubicBezTo>
                    <a:close/>
                    <a:moveTo>
                      <a:pt x="327850" y="720653"/>
                    </a:moveTo>
                    <a:cubicBezTo>
                      <a:pt x="345186" y="737904"/>
                      <a:pt x="368237" y="747383"/>
                      <a:pt x="392716" y="747383"/>
                    </a:cubicBezTo>
                    <a:cubicBezTo>
                      <a:pt x="417195" y="747383"/>
                      <a:pt x="440246" y="737904"/>
                      <a:pt x="457581" y="720653"/>
                    </a:cubicBezTo>
                    <a:cubicBezTo>
                      <a:pt x="488632" y="689753"/>
                      <a:pt x="538924" y="689753"/>
                      <a:pt x="569976" y="720653"/>
                    </a:cubicBezTo>
                    <a:cubicBezTo>
                      <a:pt x="601028" y="751553"/>
                      <a:pt x="601028" y="801600"/>
                      <a:pt x="569976" y="832500"/>
                    </a:cubicBezTo>
                    <a:cubicBezTo>
                      <a:pt x="522637" y="879608"/>
                      <a:pt x="459676" y="905579"/>
                      <a:pt x="392716" y="905579"/>
                    </a:cubicBezTo>
                    <a:cubicBezTo>
                      <a:pt x="325755" y="905579"/>
                      <a:pt x="262795" y="879608"/>
                      <a:pt x="215455" y="832500"/>
                    </a:cubicBezTo>
                    <a:cubicBezTo>
                      <a:pt x="117729" y="735250"/>
                      <a:pt x="117729" y="576959"/>
                      <a:pt x="215455" y="479614"/>
                    </a:cubicBezTo>
                    <a:cubicBezTo>
                      <a:pt x="262795" y="432506"/>
                      <a:pt x="325755" y="406534"/>
                      <a:pt x="392811" y="406534"/>
                    </a:cubicBezTo>
                    <a:cubicBezTo>
                      <a:pt x="459867" y="406534"/>
                      <a:pt x="522732" y="432506"/>
                      <a:pt x="570071" y="479614"/>
                    </a:cubicBezTo>
                    <a:cubicBezTo>
                      <a:pt x="601123" y="510514"/>
                      <a:pt x="601123" y="560561"/>
                      <a:pt x="570071" y="591461"/>
                    </a:cubicBezTo>
                    <a:cubicBezTo>
                      <a:pt x="539020" y="622361"/>
                      <a:pt x="488728" y="622361"/>
                      <a:pt x="457676" y="591461"/>
                    </a:cubicBezTo>
                    <a:cubicBezTo>
                      <a:pt x="440341" y="574210"/>
                      <a:pt x="417290" y="564731"/>
                      <a:pt x="392811" y="564731"/>
                    </a:cubicBezTo>
                    <a:cubicBezTo>
                      <a:pt x="368332" y="564731"/>
                      <a:pt x="345281" y="574210"/>
                      <a:pt x="327850" y="591461"/>
                    </a:cubicBezTo>
                    <a:cubicBezTo>
                      <a:pt x="292037" y="627100"/>
                      <a:pt x="292037" y="685014"/>
                      <a:pt x="327850" y="720653"/>
                    </a:cubicBezTo>
                    <a:close/>
                    <a:moveTo>
                      <a:pt x="1122998" y="877333"/>
                    </a:moveTo>
                    <a:cubicBezTo>
                      <a:pt x="1107376" y="892025"/>
                      <a:pt x="1087279" y="899418"/>
                      <a:pt x="1067181" y="899418"/>
                    </a:cubicBezTo>
                    <a:cubicBezTo>
                      <a:pt x="1047083" y="899418"/>
                      <a:pt x="1025462" y="891456"/>
                      <a:pt x="1009555" y="875722"/>
                    </a:cubicBezTo>
                    <a:lnTo>
                      <a:pt x="1006792" y="872973"/>
                    </a:lnTo>
                    <a:cubicBezTo>
                      <a:pt x="950023" y="816481"/>
                      <a:pt x="858012" y="816481"/>
                      <a:pt x="801148" y="872973"/>
                    </a:cubicBezTo>
                    <a:cubicBezTo>
                      <a:pt x="799338" y="874774"/>
                      <a:pt x="798386" y="875722"/>
                      <a:pt x="798386" y="875722"/>
                    </a:cubicBezTo>
                    <a:cubicBezTo>
                      <a:pt x="782479" y="891551"/>
                      <a:pt x="761619" y="899418"/>
                      <a:pt x="740759" y="899418"/>
                    </a:cubicBezTo>
                    <a:cubicBezTo>
                      <a:pt x="719899" y="899418"/>
                      <a:pt x="700564" y="892025"/>
                      <a:pt x="684943" y="877333"/>
                    </a:cubicBezTo>
                    <a:cubicBezTo>
                      <a:pt x="651415" y="845865"/>
                      <a:pt x="653320" y="790794"/>
                      <a:pt x="685990" y="758378"/>
                    </a:cubicBezTo>
                    <a:cubicBezTo>
                      <a:pt x="742759" y="701886"/>
                      <a:pt x="742759" y="610323"/>
                      <a:pt x="685990" y="553736"/>
                    </a:cubicBezTo>
                    <a:cubicBezTo>
                      <a:pt x="684181" y="551935"/>
                      <a:pt x="683228" y="550893"/>
                      <a:pt x="683228" y="550893"/>
                    </a:cubicBezTo>
                    <a:cubicBezTo>
                      <a:pt x="650938" y="518760"/>
                      <a:pt x="651415" y="466249"/>
                      <a:pt x="684752" y="434780"/>
                    </a:cubicBezTo>
                    <a:cubicBezTo>
                      <a:pt x="717232" y="404070"/>
                      <a:pt x="769334" y="407388"/>
                      <a:pt x="801053" y="438951"/>
                    </a:cubicBezTo>
                    <a:cubicBezTo>
                      <a:pt x="801053" y="438951"/>
                      <a:pt x="801053" y="438951"/>
                      <a:pt x="801148" y="439046"/>
                    </a:cubicBezTo>
                    <a:cubicBezTo>
                      <a:pt x="858012" y="495443"/>
                      <a:pt x="950023" y="495443"/>
                      <a:pt x="1006792" y="439046"/>
                    </a:cubicBezTo>
                    <a:lnTo>
                      <a:pt x="1009555" y="436297"/>
                    </a:lnTo>
                    <a:cubicBezTo>
                      <a:pt x="1041845" y="404165"/>
                      <a:pt x="1094613" y="404639"/>
                      <a:pt x="1126236" y="437814"/>
                    </a:cubicBezTo>
                    <a:cubicBezTo>
                      <a:pt x="1157097" y="470135"/>
                      <a:pt x="1153763" y="521983"/>
                      <a:pt x="1122045" y="553547"/>
                    </a:cubicBezTo>
                    <a:cubicBezTo>
                      <a:pt x="1122045" y="553547"/>
                      <a:pt x="1122045" y="553547"/>
                      <a:pt x="1121950" y="553641"/>
                    </a:cubicBezTo>
                    <a:cubicBezTo>
                      <a:pt x="1065276" y="610228"/>
                      <a:pt x="1065276" y="701791"/>
                      <a:pt x="1121950" y="758283"/>
                    </a:cubicBezTo>
                    <a:lnTo>
                      <a:pt x="1121950" y="758283"/>
                    </a:lnTo>
                    <a:cubicBezTo>
                      <a:pt x="1154525" y="790700"/>
                      <a:pt x="1156525" y="845770"/>
                      <a:pt x="1122998" y="877239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E3F6ECAB-69C2-75A6-5572-EA22BF57E4D6}"/>
                  </a:ext>
                </a:extLst>
              </p:cNvPr>
              <p:cNvSpPr/>
              <p:nvPr/>
            </p:nvSpPr>
            <p:spPr>
              <a:xfrm>
                <a:off x="5112315" y="-479624"/>
                <a:ext cx="841057" cy="158101"/>
              </a:xfrm>
              <a:custGeom>
                <a:avLst/>
                <a:gdLst>
                  <a:gd name="connsiteX0" fmla="*/ 761619 w 841057"/>
                  <a:gd name="connsiteY0" fmla="*/ 0 h 158101"/>
                  <a:gd name="connsiteX1" fmla="*/ 79438 w 841057"/>
                  <a:gd name="connsiteY1" fmla="*/ 0 h 158101"/>
                  <a:gd name="connsiteX2" fmla="*/ 0 w 841057"/>
                  <a:gd name="connsiteY2" fmla="*/ 79051 h 158101"/>
                  <a:gd name="connsiteX3" fmla="*/ 79438 w 841057"/>
                  <a:gd name="connsiteY3" fmla="*/ 158102 h 158101"/>
                  <a:gd name="connsiteX4" fmla="*/ 761619 w 841057"/>
                  <a:gd name="connsiteY4" fmla="*/ 158102 h 158101"/>
                  <a:gd name="connsiteX5" fmla="*/ 841057 w 841057"/>
                  <a:gd name="connsiteY5" fmla="*/ 79051 h 158101"/>
                  <a:gd name="connsiteX6" fmla="*/ 761619 w 841057"/>
                  <a:gd name="connsiteY6" fmla="*/ 0 h 158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41057" h="158101">
                    <a:moveTo>
                      <a:pt x="761619" y="0"/>
                    </a:moveTo>
                    <a:lnTo>
                      <a:pt x="79438" y="0"/>
                    </a:lnTo>
                    <a:cubicBezTo>
                      <a:pt x="35528" y="0"/>
                      <a:pt x="0" y="35450"/>
                      <a:pt x="0" y="79051"/>
                    </a:cubicBezTo>
                    <a:cubicBezTo>
                      <a:pt x="0" y="122652"/>
                      <a:pt x="35623" y="158102"/>
                      <a:pt x="79438" y="158102"/>
                    </a:cubicBezTo>
                    <a:lnTo>
                      <a:pt x="761619" y="158102"/>
                    </a:lnTo>
                    <a:cubicBezTo>
                      <a:pt x="805529" y="158102"/>
                      <a:pt x="841057" y="122652"/>
                      <a:pt x="841057" y="79051"/>
                    </a:cubicBezTo>
                    <a:cubicBezTo>
                      <a:pt x="841057" y="35450"/>
                      <a:pt x="805434" y="0"/>
                      <a:pt x="761619" y="0"/>
                    </a:cubicBezTo>
                    <a:close/>
                  </a:path>
                </a:pathLst>
              </a:custGeom>
              <a:solidFill>
                <a:srgbClr val="EF4147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 dirty="0"/>
              </a:p>
            </p:txBody>
          </p:sp>
        </p:grpSp>
      </p:grpSp>
      <p:grpSp>
        <p:nvGrpSpPr>
          <p:cNvPr id="71" name="Grupo 70">
            <a:extLst>
              <a:ext uri="{FF2B5EF4-FFF2-40B4-BE49-F238E27FC236}">
                <a16:creationId xmlns:a16="http://schemas.microsoft.com/office/drawing/2014/main" id="{95ADA62E-4AD2-7077-8613-BD3913D1453B}"/>
              </a:ext>
            </a:extLst>
          </p:cNvPr>
          <p:cNvGrpSpPr/>
          <p:nvPr/>
        </p:nvGrpSpPr>
        <p:grpSpPr>
          <a:xfrm>
            <a:off x="8005009" y="4341681"/>
            <a:ext cx="515318" cy="112191"/>
            <a:chOff x="5588723" y="3144791"/>
            <a:chExt cx="515318" cy="112191"/>
          </a:xfrm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BF5E958D-F29D-1E17-C920-325B7A87FCC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73" name="Rectángulo 61">
              <a:extLst>
                <a:ext uri="{FF2B5EF4-FFF2-40B4-BE49-F238E27FC236}">
                  <a16:creationId xmlns:a16="http://schemas.microsoft.com/office/drawing/2014/main" id="{5C943A81-370C-829F-4427-2C086F5D0388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52604D43-3FFD-5B99-28F4-1877FF84129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68028088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B7973-A352-3190-C6EA-DEFA17FC5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dondear rectángulo de esquina del mismo lado 28">
            <a:extLst>
              <a:ext uri="{FF2B5EF4-FFF2-40B4-BE49-F238E27FC236}">
                <a16:creationId xmlns:a16="http://schemas.microsoft.com/office/drawing/2014/main" id="{93C1BFAA-3E48-BAAB-60F8-9D5E8F3AD6F0}"/>
              </a:ext>
            </a:extLst>
          </p:cNvPr>
          <p:cNvSpPr/>
          <p:nvPr/>
        </p:nvSpPr>
        <p:spPr>
          <a:xfrm rot="5400000">
            <a:off x="2000250" y="-2000250"/>
            <a:ext cx="5143500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sp>
        <p:nvSpPr>
          <p:cNvPr id="35" name="Redondear rectángulo de esquina del mismo lado 34">
            <a:extLst>
              <a:ext uri="{FF2B5EF4-FFF2-40B4-BE49-F238E27FC236}">
                <a16:creationId xmlns:a16="http://schemas.microsoft.com/office/drawing/2014/main" id="{2BF2F79D-E308-A9A0-4E7B-F78F95F41C80}"/>
              </a:ext>
            </a:extLst>
          </p:cNvPr>
          <p:cNvSpPr/>
          <p:nvPr/>
        </p:nvSpPr>
        <p:spPr>
          <a:xfrm rot="5400000">
            <a:off x="2063822" y="-2000250"/>
            <a:ext cx="5016356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100000">
                <a:schemeClr val="bg1"/>
              </a:gs>
              <a:gs pos="0">
                <a:schemeClr val="tx1">
                  <a:lumMod val="10000"/>
                  <a:lumOff val="9000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FDD10450-23E9-02A7-F7CB-4ECB83390FCE}"/>
              </a:ext>
            </a:extLst>
          </p:cNvPr>
          <p:cNvGrpSpPr/>
          <p:nvPr/>
        </p:nvGrpSpPr>
        <p:grpSpPr>
          <a:xfrm>
            <a:off x="8005009" y="4341681"/>
            <a:ext cx="515318" cy="112191"/>
            <a:chOff x="5588723" y="3144791"/>
            <a:chExt cx="515318" cy="112191"/>
          </a:xfrm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3B485781-D697-F88F-EF0A-548B29E018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73" name="Rectángulo 61">
              <a:extLst>
                <a:ext uri="{FF2B5EF4-FFF2-40B4-BE49-F238E27FC236}">
                  <a16:creationId xmlns:a16="http://schemas.microsoft.com/office/drawing/2014/main" id="{F56D647C-646D-6B2D-997D-997A367F2D84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A81759E5-4F52-9A89-8DF2-87FEFD70B579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F7FBD822-6E96-166A-A295-4360B9EF4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528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11226D4-73D7-D6FC-6914-0BC688D4E440}"/>
              </a:ext>
            </a:extLst>
          </p:cNvPr>
          <p:cNvSpPr txBox="1">
            <a:spLocks/>
          </p:cNvSpPr>
          <p:nvPr/>
        </p:nvSpPr>
        <p:spPr>
          <a:xfrm>
            <a:off x="2518511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Conocimiento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2CF2F5F1-E36D-7778-C390-5042692CD671}"/>
              </a:ext>
            </a:extLst>
          </p:cNvPr>
          <p:cNvSpPr txBox="1">
            <a:spLocks/>
          </p:cNvSpPr>
          <p:nvPr/>
        </p:nvSpPr>
        <p:spPr>
          <a:xfrm>
            <a:off x="2518512" y="1956355"/>
            <a:ext cx="1695676" cy="157055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Investigación de Mercado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Competitivo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Desarrollo de Contenido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Predictivo con 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Automatización de Campañas Publicitarias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Integración </a:t>
            </a:r>
            <a:r>
              <a:rPr lang="es-ES_tradnl" sz="900" dirty="0" err="1">
                <a:solidFill>
                  <a:schemeClr val="tx1"/>
                </a:solidFill>
              </a:rPr>
              <a:t>Omnicanal</a:t>
            </a:r>
            <a:endParaRPr lang="es-ES_tradnl" sz="900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8D2C4C0-D2B3-E0A9-AC10-E8F8081C2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609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33DA74D-F5B0-0DC2-B247-86F4A6BD2C1D}"/>
              </a:ext>
            </a:extLst>
          </p:cNvPr>
          <p:cNvSpPr txBox="1">
            <a:spLocks/>
          </p:cNvSpPr>
          <p:nvPr/>
        </p:nvSpPr>
        <p:spPr>
          <a:xfrm>
            <a:off x="6685592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Consideración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9C5801EE-7163-464B-5D2F-15CB2EC5745A}"/>
              </a:ext>
            </a:extLst>
          </p:cNvPr>
          <p:cNvSpPr txBox="1">
            <a:spLocks/>
          </p:cNvSpPr>
          <p:nvPr/>
        </p:nvSpPr>
        <p:spPr>
          <a:xfrm>
            <a:off x="6685592" y="1956355"/>
            <a:ext cx="1986987" cy="157055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Mapeo del Customer </a:t>
            </a:r>
            <a:r>
              <a:rPr lang="es-ES_tradnl" sz="900" dirty="0" err="1">
                <a:solidFill>
                  <a:schemeClr val="tx1"/>
                </a:solidFill>
              </a:rPr>
              <a:t>Journey</a:t>
            </a:r>
            <a:endParaRPr lang="es-ES_tradnl" sz="9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Segmentación de Audiencia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Diseño de Interacciones Memorables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Chatbots y Asistentes Virtuales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Recomendaciones Personalizadas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de Sentimiento</a:t>
            </a:r>
          </a:p>
        </p:txBody>
      </p:sp>
    </p:spTree>
    <p:extLst>
      <p:ext uri="{BB962C8B-B14F-4D97-AF65-F5344CB8AC3E}">
        <p14:creationId xmlns:p14="http://schemas.microsoft.com/office/powerpoint/2010/main" val="685117233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4A9F45-4458-144A-F42F-1BCD3C7BEE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dondear rectángulo de esquina del mismo lado 28">
            <a:extLst>
              <a:ext uri="{FF2B5EF4-FFF2-40B4-BE49-F238E27FC236}">
                <a16:creationId xmlns:a16="http://schemas.microsoft.com/office/drawing/2014/main" id="{2FB509A9-6ED6-7D7C-2598-4D75440FB029}"/>
              </a:ext>
            </a:extLst>
          </p:cNvPr>
          <p:cNvSpPr/>
          <p:nvPr/>
        </p:nvSpPr>
        <p:spPr>
          <a:xfrm rot="5400000">
            <a:off x="2000250" y="-2000250"/>
            <a:ext cx="5143500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sp>
        <p:nvSpPr>
          <p:cNvPr id="35" name="Redondear rectángulo de esquina del mismo lado 34">
            <a:extLst>
              <a:ext uri="{FF2B5EF4-FFF2-40B4-BE49-F238E27FC236}">
                <a16:creationId xmlns:a16="http://schemas.microsoft.com/office/drawing/2014/main" id="{E8E34742-925F-E25B-8656-B3DE61F2C875}"/>
              </a:ext>
            </a:extLst>
          </p:cNvPr>
          <p:cNvSpPr/>
          <p:nvPr/>
        </p:nvSpPr>
        <p:spPr>
          <a:xfrm rot="5400000">
            <a:off x="2063822" y="-2000250"/>
            <a:ext cx="5016356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bg1"/>
              </a:gs>
              <a:gs pos="100000">
                <a:schemeClr val="tx1">
                  <a:lumMod val="10000"/>
                  <a:lumOff val="9000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grpSp>
        <p:nvGrpSpPr>
          <p:cNvPr id="71" name="Grupo 70">
            <a:extLst>
              <a:ext uri="{FF2B5EF4-FFF2-40B4-BE49-F238E27FC236}">
                <a16:creationId xmlns:a16="http://schemas.microsoft.com/office/drawing/2014/main" id="{57A55E0B-18C5-B2BC-634F-535EC4B04E86}"/>
              </a:ext>
            </a:extLst>
          </p:cNvPr>
          <p:cNvGrpSpPr/>
          <p:nvPr/>
        </p:nvGrpSpPr>
        <p:grpSpPr>
          <a:xfrm>
            <a:off x="8005009" y="4341681"/>
            <a:ext cx="515318" cy="112191"/>
            <a:chOff x="5588723" y="3144791"/>
            <a:chExt cx="515318" cy="112191"/>
          </a:xfrm>
        </p:grpSpPr>
        <p:sp>
          <p:nvSpPr>
            <p:cNvPr id="72" name="Elipse 71">
              <a:extLst>
                <a:ext uri="{FF2B5EF4-FFF2-40B4-BE49-F238E27FC236}">
                  <a16:creationId xmlns:a16="http://schemas.microsoft.com/office/drawing/2014/main" id="{03686342-7272-672B-930E-B85CE6146B1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solidFill>
                <a:schemeClr val="bg2"/>
              </a:solidFill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 dirty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73" name="Rectángulo 61">
              <a:extLst>
                <a:ext uri="{FF2B5EF4-FFF2-40B4-BE49-F238E27FC236}">
                  <a16:creationId xmlns:a16="http://schemas.microsoft.com/office/drawing/2014/main" id="{B0462E40-E55A-EE67-4263-A26DCE45BC74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74" name="Conector recto 73">
              <a:extLst>
                <a:ext uri="{FF2B5EF4-FFF2-40B4-BE49-F238E27FC236}">
                  <a16:creationId xmlns:a16="http://schemas.microsoft.com/office/drawing/2014/main" id="{3E5B112C-8E2D-0344-0C90-FFE06DC386D0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Imagen 1">
            <a:extLst>
              <a:ext uri="{FF2B5EF4-FFF2-40B4-BE49-F238E27FC236}">
                <a16:creationId xmlns:a16="http://schemas.microsoft.com/office/drawing/2014/main" id="{9676FAE8-1D30-6D80-BE37-9CBEFEDAD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28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B436D00-55A0-0146-19C7-12D9F82DEF03}"/>
              </a:ext>
            </a:extLst>
          </p:cNvPr>
          <p:cNvSpPr txBox="1">
            <a:spLocks/>
          </p:cNvSpPr>
          <p:nvPr/>
        </p:nvSpPr>
        <p:spPr>
          <a:xfrm>
            <a:off x="2518511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Compra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004B2565-E165-5573-7358-CF083815CB67}"/>
              </a:ext>
            </a:extLst>
          </p:cNvPr>
          <p:cNvSpPr txBox="1">
            <a:spLocks/>
          </p:cNvSpPr>
          <p:nvPr/>
        </p:nvSpPr>
        <p:spPr>
          <a:xfrm>
            <a:off x="2518512" y="1956355"/>
            <a:ext cx="1770244" cy="20276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Optimización del Proceso de Compra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Capacitación del Equipo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Ofertas Personalizadas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Optimización del Proceso de Compra con 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Automatización de Ofertas Personalizadas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Integración de Pagos </a:t>
            </a:r>
            <a:r>
              <a:rPr lang="es-ES_tradnl" sz="900" dirty="0" err="1">
                <a:solidFill>
                  <a:schemeClr val="tx1"/>
                </a:solidFill>
              </a:rPr>
              <a:t>Omnicanal</a:t>
            </a:r>
            <a:endParaRPr lang="es-ES_tradnl" sz="900" dirty="0">
              <a:solidFill>
                <a:schemeClr val="tx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886C9EC-B453-F90D-2060-62C5273102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85609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50D09FD-C1D0-1A12-771C-48A246A023B9}"/>
              </a:ext>
            </a:extLst>
          </p:cNvPr>
          <p:cNvSpPr txBox="1">
            <a:spLocks/>
          </p:cNvSpPr>
          <p:nvPr/>
        </p:nvSpPr>
        <p:spPr>
          <a:xfrm>
            <a:off x="6685592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Uso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72A86952-E66A-6164-EB04-256FF8EF55F4}"/>
              </a:ext>
            </a:extLst>
          </p:cNvPr>
          <p:cNvSpPr txBox="1">
            <a:spLocks/>
          </p:cNvSpPr>
          <p:nvPr/>
        </p:nvSpPr>
        <p:spPr>
          <a:xfrm>
            <a:off x="6685592" y="1956355"/>
            <a:ext cx="1834735" cy="141820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Optimización de </a:t>
            </a:r>
            <a:r>
              <a:rPr lang="es-ES_tradnl" sz="900" dirty="0" err="1">
                <a:solidFill>
                  <a:schemeClr val="tx1"/>
                </a:solidFill>
              </a:rPr>
              <a:t>Touchpoints</a:t>
            </a:r>
            <a:endParaRPr lang="es-ES_tradnl" sz="900" dirty="0">
              <a:solidFill>
                <a:schemeClr val="tx1"/>
              </a:solidFill>
            </a:endParaRP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Procesos de Soporte y Atención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Programa VOC/VOE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Mejoras UX/UI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Personalización Dinámica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Predictivos</a:t>
            </a:r>
          </a:p>
        </p:txBody>
      </p:sp>
    </p:spTree>
    <p:extLst>
      <p:ext uri="{BB962C8B-B14F-4D97-AF65-F5344CB8AC3E}">
        <p14:creationId xmlns:p14="http://schemas.microsoft.com/office/powerpoint/2010/main" val="2319015423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80592-B8DD-22F9-D98D-E943B82AF1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dondear rectángulo de esquina del mismo lado 28">
            <a:extLst>
              <a:ext uri="{FF2B5EF4-FFF2-40B4-BE49-F238E27FC236}">
                <a16:creationId xmlns:a16="http://schemas.microsoft.com/office/drawing/2014/main" id="{26E86D7D-78BF-AD73-990F-0CA97EB41167}"/>
              </a:ext>
            </a:extLst>
          </p:cNvPr>
          <p:cNvSpPr/>
          <p:nvPr/>
        </p:nvSpPr>
        <p:spPr>
          <a:xfrm rot="5400000">
            <a:off x="2000250" y="-2000250"/>
            <a:ext cx="5143500" cy="9144000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83B70616-E84E-33FC-3795-4119C9949CF8}"/>
              </a:ext>
            </a:extLst>
          </p:cNvPr>
          <p:cNvSpPr/>
          <p:nvPr/>
        </p:nvSpPr>
        <p:spPr>
          <a:xfrm rot="16200000" flipH="1">
            <a:off x="2027822" y="-1964250"/>
            <a:ext cx="5016356" cy="9072000"/>
          </a:xfrm>
          <a:prstGeom prst="round2SameRect">
            <a:avLst>
              <a:gd name="adj1" fmla="val 0"/>
              <a:gd name="adj2" fmla="val 2501"/>
            </a:avLst>
          </a:prstGeom>
          <a:gradFill>
            <a:gsLst>
              <a:gs pos="0">
                <a:schemeClr val="bg1"/>
              </a:gs>
              <a:gs pos="100000">
                <a:schemeClr val="tx1">
                  <a:lumMod val="10000"/>
                  <a:lumOff val="9000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 dirty="0">
              <a:solidFill>
                <a:srgbClr val="FFFFFF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3EE83EA-E395-ECB8-786E-F681BBD46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8528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EA2C631E-A2E9-882B-D4C1-0D5FB7A20B37}"/>
              </a:ext>
            </a:extLst>
          </p:cNvPr>
          <p:cNvSpPr txBox="1">
            <a:spLocks/>
          </p:cNvSpPr>
          <p:nvPr/>
        </p:nvSpPr>
        <p:spPr>
          <a:xfrm>
            <a:off x="2518511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Posventa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BC09B6D9-A8DA-D4D1-312D-C7ABC427555F}"/>
              </a:ext>
            </a:extLst>
          </p:cNvPr>
          <p:cNvSpPr txBox="1">
            <a:spLocks/>
          </p:cNvSpPr>
          <p:nvPr/>
        </p:nvSpPr>
        <p:spPr>
          <a:xfrm>
            <a:off x="2518512" y="1956355"/>
            <a:ext cx="1898317" cy="17229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Programas de Fidelización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Recopilación de Retroalimentación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Servicio de Atención al Cliente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Programas de Fidelización con 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de Retroalimentación con IA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Soporte Automatizado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22CA77A-AD0B-AA3F-838F-1C01BDA89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" b="1620"/>
          <a:stretch/>
        </p:blipFill>
        <p:spPr>
          <a:xfrm>
            <a:off x="4685609" y="1413437"/>
            <a:ext cx="1770244" cy="2212804"/>
          </a:xfrm>
          <a:prstGeom prst="roundRect">
            <a:avLst>
              <a:gd name="adj" fmla="val 4477"/>
            </a:avLst>
          </a:prstGeom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9DEBA38-F4DF-501A-590A-CCEEF692322B}"/>
              </a:ext>
            </a:extLst>
          </p:cNvPr>
          <p:cNvSpPr txBox="1">
            <a:spLocks/>
          </p:cNvSpPr>
          <p:nvPr/>
        </p:nvSpPr>
        <p:spPr>
          <a:xfrm>
            <a:off x="6685592" y="1573146"/>
            <a:ext cx="1770245" cy="23544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ES_tradnl" sz="1800" spc="-30" noProof="0" dirty="0">
                <a:latin typeface="Rubik SemiBold" pitchFamily="2" charset="-79"/>
                <a:cs typeface="Rubik SemiBold" pitchFamily="2" charset="-79"/>
              </a:rPr>
              <a:t>Lealtad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59F83970-6661-F4A5-AF58-C995A486280A}"/>
              </a:ext>
            </a:extLst>
          </p:cNvPr>
          <p:cNvSpPr txBox="1">
            <a:spLocks/>
          </p:cNvSpPr>
          <p:nvPr/>
        </p:nvSpPr>
        <p:spPr>
          <a:xfrm>
            <a:off x="6685592" y="1956355"/>
            <a:ext cx="1654473" cy="157055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844"/>
              </a:spcAft>
              <a:buFont typeface="Arial" panose="020B0604020202020204" pitchFamily="34" charset="0"/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  <a:latin typeface="Rubik Light" pitchFamily="2" charset="-79"/>
                <a:ea typeface="Roboto Light" panose="02000000000000000000" pitchFamily="2" charset="0"/>
                <a:cs typeface="Rubik Light" pitchFamily="2" charset="-79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de NPS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Estrategias de Retención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Innovación Continua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Modelos Predictivos para Retención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Personalización Continua</a:t>
            </a:r>
          </a:p>
          <a:p>
            <a:pPr marL="171450" indent="-171450">
              <a:lnSpc>
                <a:spcPct val="110000"/>
              </a:lnSpc>
              <a:buClr>
                <a:schemeClr val="bg2"/>
              </a:buClr>
              <a:buFont typeface="Letra del sistema regular"/>
              <a:buChar char="✓"/>
            </a:pPr>
            <a:r>
              <a:rPr lang="es-ES_tradnl" sz="900" dirty="0">
                <a:solidFill>
                  <a:schemeClr val="tx1"/>
                </a:solidFill>
              </a:rPr>
              <a:t>Análisis de NPS con IA</a:t>
            </a:r>
          </a:p>
        </p:txBody>
      </p:sp>
    </p:spTree>
    <p:extLst>
      <p:ext uri="{BB962C8B-B14F-4D97-AF65-F5344CB8AC3E}">
        <p14:creationId xmlns:p14="http://schemas.microsoft.com/office/powerpoint/2010/main" val="1601211630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Investor Day">
  <a:themeElements>
    <a:clrScheme name="Personalizados 5">
      <a:dk1>
        <a:srgbClr val="1A1D24"/>
      </a:dk1>
      <a:lt1>
        <a:srgbClr val="F0F0F0"/>
      </a:lt1>
      <a:dk2>
        <a:srgbClr val="AF1C27"/>
      </a:dk2>
      <a:lt2>
        <a:srgbClr val="EF4147"/>
      </a:lt2>
      <a:accent1>
        <a:srgbClr val="F36974"/>
      </a:accent1>
      <a:accent2>
        <a:srgbClr val="00B7EB"/>
      </a:accent2>
      <a:accent3>
        <a:srgbClr val="199AE0"/>
      </a:accent3>
      <a:accent4>
        <a:srgbClr val="052C50"/>
      </a:accent4>
      <a:accent5>
        <a:srgbClr val="FE5757"/>
      </a:accent5>
      <a:accent6>
        <a:srgbClr val="F7A64A"/>
      </a:accent6>
      <a:hlink>
        <a:srgbClr val="05D675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 cap="rnd" cmpd="sng">
          <a:noFill/>
          <a:prstDash val="sysDash"/>
          <a:miter lim="800000"/>
        </a:ln>
        <a:effectLst>
          <a:outerShdw blurRad="38100" dist="12700" dir="5400000" algn="t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1F77F4D468DCA748BD25277E71412038" ma:contentTypeVersion="4" ma:contentTypeDescription="Crear nuevo documento." ma:contentTypeScope="" ma:versionID="1299ad489ab4f165ba123230ddc1f913">
  <xsd:schema xmlns:xsd="http://www.w3.org/2001/XMLSchema" xmlns:xs="http://www.w3.org/2001/XMLSchema" xmlns:p="http://schemas.microsoft.com/office/2006/metadata/properties" xmlns:ns2="28cad798-7f67-4d44-b447-1c4e3bdb084c" targetNamespace="http://schemas.microsoft.com/office/2006/metadata/properties" ma:root="true" ma:fieldsID="41059d714367745fad789effd5fa91a6" ns2:_="">
    <xsd:import namespace="28cad798-7f67-4d44-b447-1c4e3bdb084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cad798-7f67-4d44-b447-1c4e3bdb084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71870B6-6B6D-438D-8265-629590AE2E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3D45562-CEF6-4933-88AB-E0330B88D1C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cad798-7f67-4d44-b447-1c4e3bdb084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34693</TotalTime>
  <Words>679</Words>
  <Application>Microsoft Macintosh PowerPoint</Application>
  <PresentationFormat>Presentación en pantalla (16:9)</PresentationFormat>
  <Paragraphs>106</Paragraphs>
  <Slides>15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6" baseType="lpstr">
      <vt:lpstr>Arial</vt:lpstr>
      <vt:lpstr>Calibri</vt:lpstr>
      <vt:lpstr>FrutigerBlack</vt:lpstr>
      <vt:lpstr>FrutigerBold</vt:lpstr>
      <vt:lpstr>Letra del sistema regular</vt:lpstr>
      <vt:lpstr>Pulso Light</vt:lpstr>
      <vt:lpstr>Rubik Light</vt:lpstr>
      <vt:lpstr>Rubik Medium</vt:lpstr>
      <vt:lpstr>Rubik SemiBold</vt:lpstr>
      <vt:lpstr>Times New Roman</vt:lpstr>
      <vt:lpstr>Investor Day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>Focux CX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Luciano Zurlo</cp:lastModifiedBy>
  <cp:revision>372</cp:revision>
  <cp:lastPrinted>2021-05-07T16:19:16Z</cp:lastPrinted>
  <dcterms:created xsi:type="dcterms:W3CDTF">2000-03-31T15:41:09Z</dcterms:created>
  <dcterms:modified xsi:type="dcterms:W3CDTF">2025-07-20T20:10:02Z</dcterms:modified>
  <cp:category/>
</cp:coreProperties>
</file>